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11"/>
  </p:notesMasterIdLst>
  <p:sldIdLst>
    <p:sldId id="256" r:id="rId2"/>
    <p:sldId id="257" r:id="rId3"/>
    <p:sldId id="270" r:id="rId4"/>
    <p:sldId id="260" r:id="rId5"/>
    <p:sldId id="262" r:id="rId6"/>
    <p:sldId id="307" r:id="rId7"/>
    <p:sldId id="308" r:id="rId8"/>
    <p:sldId id="309" r:id="rId9"/>
    <p:sldId id="259" r:id="rId10"/>
  </p:sldIdLst>
  <p:sldSz cx="9144000" cy="5143500" type="screen16x9"/>
  <p:notesSz cx="6858000" cy="9144000"/>
  <p:embeddedFontLst>
    <p:embeddedFont>
      <p:font typeface="Alef" panose="00000500000000000000" pitchFamily="2" charset="-79"/>
      <p:regular r:id="rId12"/>
      <p:bold r:id="rId13"/>
    </p:embeddedFont>
    <p:embeddedFont>
      <p:font typeface="Comfortaa Regular" panose="020B0604020202020204" charset="0"/>
      <p:regular r:id="rId14"/>
      <p:bold r:id="rId15"/>
    </p:embeddedFont>
    <p:embeddedFont>
      <p:font typeface="Dosis" pitchFamily="2" charset="0"/>
      <p:regular r:id="rId16"/>
      <p:bold r:id="rId17"/>
    </p:embeddedFont>
    <p:embeddedFont>
      <p:font typeface="Megrim" panose="020B0604020202020204" charset="0"/>
      <p:regular r:id="rId18"/>
    </p:embeddedFont>
    <p:embeddedFont>
      <p:font typeface="Nunito Sans" pitchFamily="2" charset="0"/>
      <p:regular r:id="rId19"/>
      <p:bold r:id="rId20"/>
      <p:italic r:id="rId21"/>
      <p:boldItalic r:id="rId22"/>
    </p:embeddedFont>
    <p:embeddedFont>
      <p:font typeface="Raleway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122C289-3C27-46AC-9F25-E1C8913F498D}">
  <a:tblStyle styleId="{7122C289-3C27-46AC-9F25-E1C8913F498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432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b4b3bfebba_0_5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b4b3bfebba_0_5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gb831a4e375_0_16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7" name="Google Shape;1537;gb831a4e375_0_16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b831a4e375_0_1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b831a4e375_0_1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gbfe5bae6e8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" name="Google Shape;917;gbfe5bae6e8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gbfe5bae6e8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" name="Google Shape;917;gbfe5bae6e8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842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gbfe5bae6e8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" name="Google Shape;917;gbfe5bae6e8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6328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gbfe5bae6e8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" name="Google Shape;917;gbfe5bae6e8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6305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b831a4e375_0_1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b831a4e375_0_1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462901"/>
            <a:ext cx="4302900" cy="177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77125" y="3512257"/>
            <a:ext cx="4239000" cy="48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Dosis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804693" y="1067850"/>
            <a:ext cx="4119965" cy="118500"/>
          </a:xfrm>
          <a:custGeom>
            <a:avLst/>
            <a:gdLst/>
            <a:ahLst/>
            <a:cxnLst/>
            <a:rect l="l" t="t" r="r" b="b"/>
            <a:pathLst>
              <a:path w="189489" h="4740" extrusionOk="0">
                <a:moveTo>
                  <a:pt x="7961" y="0"/>
                </a:moveTo>
                <a:lnTo>
                  <a:pt x="0" y="4325"/>
                </a:lnTo>
                <a:lnTo>
                  <a:pt x="185" y="4647"/>
                </a:lnTo>
                <a:lnTo>
                  <a:pt x="7961" y="460"/>
                </a:lnTo>
                <a:lnTo>
                  <a:pt x="15875" y="4693"/>
                </a:lnTo>
                <a:lnTo>
                  <a:pt x="23744" y="460"/>
                </a:lnTo>
                <a:lnTo>
                  <a:pt x="31658" y="4693"/>
                </a:lnTo>
                <a:lnTo>
                  <a:pt x="39527" y="460"/>
                </a:lnTo>
                <a:lnTo>
                  <a:pt x="47395" y="4693"/>
                </a:lnTo>
                <a:lnTo>
                  <a:pt x="55310" y="460"/>
                </a:lnTo>
                <a:lnTo>
                  <a:pt x="63178" y="4693"/>
                </a:lnTo>
                <a:lnTo>
                  <a:pt x="71093" y="460"/>
                </a:lnTo>
                <a:lnTo>
                  <a:pt x="78961" y="4693"/>
                </a:lnTo>
                <a:lnTo>
                  <a:pt x="86876" y="460"/>
                </a:lnTo>
                <a:lnTo>
                  <a:pt x="94744" y="4693"/>
                </a:lnTo>
                <a:lnTo>
                  <a:pt x="102613" y="460"/>
                </a:lnTo>
                <a:lnTo>
                  <a:pt x="110527" y="4693"/>
                </a:lnTo>
                <a:lnTo>
                  <a:pt x="118396" y="460"/>
                </a:lnTo>
                <a:lnTo>
                  <a:pt x="126310" y="4693"/>
                </a:lnTo>
                <a:lnTo>
                  <a:pt x="134179" y="460"/>
                </a:lnTo>
                <a:lnTo>
                  <a:pt x="142047" y="4739"/>
                </a:lnTo>
                <a:lnTo>
                  <a:pt x="149962" y="460"/>
                </a:lnTo>
                <a:lnTo>
                  <a:pt x="157830" y="4739"/>
                </a:lnTo>
                <a:lnTo>
                  <a:pt x="165745" y="460"/>
                </a:lnTo>
                <a:lnTo>
                  <a:pt x="173613" y="4739"/>
                </a:lnTo>
                <a:lnTo>
                  <a:pt x="181528" y="460"/>
                </a:lnTo>
                <a:lnTo>
                  <a:pt x="189304" y="4693"/>
                </a:lnTo>
                <a:lnTo>
                  <a:pt x="189488" y="4325"/>
                </a:lnTo>
                <a:lnTo>
                  <a:pt x="181528" y="0"/>
                </a:lnTo>
                <a:lnTo>
                  <a:pt x="173613" y="4279"/>
                </a:lnTo>
                <a:lnTo>
                  <a:pt x="165745" y="0"/>
                </a:lnTo>
                <a:lnTo>
                  <a:pt x="157830" y="4279"/>
                </a:lnTo>
                <a:lnTo>
                  <a:pt x="149962" y="0"/>
                </a:lnTo>
                <a:lnTo>
                  <a:pt x="142047" y="4279"/>
                </a:lnTo>
                <a:lnTo>
                  <a:pt x="134179" y="0"/>
                </a:lnTo>
                <a:lnTo>
                  <a:pt x="126310" y="4233"/>
                </a:lnTo>
                <a:lnTo>
                  <a:pt x="118396" y="0"/>
                </a:lnTo>
                <a:lnTo>
                  <a:pt x="110527" y="4233"/>
                </a:lnTo>
                <a:lnTo>
                  <a:pt x="102613" y="0"/>
                </a:lnTo>
                <a:lnTo>
                  <a:pt x="94744" y="4233"/>
                </a:lnTo>
                <a:lnTo>
                  <a:pt x="86876" y="0"/>
                </a:lnTo>
                <a:lnTo>
                  <a:pt x="78961" y="4233"/>
                </a:lnTo>
                <a:lnTo>
                  <a:pt x="71093" y="0"/>
                </a:lnTo>
                <a:lnTo>
                  <a:pt x="63178" y="4233"/>
                </a:lnTo>
                <a:lnTo>
                  <a:pt x="55310" y="0"/>
                </a:lnTo>
                <a:lnTo>
                  <a:pt x="47395" y="4233"/>
                </a:lnTo>
                <a:lnTo>
                  <a:pt x="39527" y="0"/>
                </a:lnTo>
                <a:lnTo>
                  <a:pt x="31658" y="4233"/>
                </a:lnTo>
                <a:lnTo>
                  <a:pt x="23744" y="0"/>
                </a:lnTo>
                <a:lnTo>
                  <a:pt x="15875" y="4233"/>
                </a:lnTo>
                <a:lnTo>
                  <a:pt x="7961" y="0"/>
                </a:ln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2524625" y="230485"/>
            <a:ext cx="680101" cy="680101"/>
            <a:chOff x="317375" y="303150"/>
            <a:chExt cx="498425" cy="498425"/>
          </a:xfrm>
        </p:grpSpPr>
        <p:sp>
          <p:nvSpPr>
            <p:cNvPr id="13" name="Google Shape;13;p2"/>
            <p:cNvSpPr/>
            <p:nvPr/>
          </p:nvSpPr>
          <p:spPr>
            <a:xfrm>
              <a:off x="317375" y="303150"/>
              <a:ext cx="498425" cy="498425"/>
            </a:xfrm>
            <a:custGeom>
              <a:avLst/>
              <a:gdLst/>
              <a:ahLst/>
              <a:cxnLst/>
              <a:rect l="l" t="t" r="r" b="b"/>
              <a:pathLst>
                <a:path w="19937" h="19937" extrusionOk="0">
                  <a:moveTo>
                    <a:pt x="9968" y="329"/>
                  </a:moveTo>
                  <a:lnTo>
                    <a:pt x="11611" y="1781"/>
                  </a:lnTo>
                  <a:lnTo>
                    <a:pt x="13665" y="1069"/>
                  </a:lnTo>
                  <a:lnTo>
                    <a:pt x="14624" y="3013"/>
                  </a:lnTo>
                  <a:lnTo>
                    <a:pt x="16787" y="3150"/>
                  </a:lnTo>
                  <a:lnTo>
                    <a:pt x="16924" y="5341"/>
                  </a:lnTo>
                  <a:lnTo>
                    <a:pt x="18896" y="6272"/>
                  </a:lnTo>
                  <a:lnTo>
                    <a:pt x="18184" y="8353"/>
                  </a:lnTo>
                  <a:lnTo>
                    <a:pt x="19635" y="9969"/>
                  </a:lnTo>
                  <a:lnTo>
                    <a:pt x="18184" y="11612"/>
                  </a:lnTo>
                  <a:lnTo>
                    <a:pt x="18896" y="13666"/>
                  </a:lnTo>
                  <a:lnTo>
                    <a:pt x="16924" y="14624"/>
                  </a:lnTo>
                  <a:lnTo>
                    <a:pt x="16787" y="16788"/>
                  </a:lnTo>
                  <a:lnTo>
                    <a:pt x="14624" y="16925"/>
                  </a:lnTo>
                  <a:lnTo>
                    <a:pt x="13665" y="18896"/>
                  </a:lnTo>
                  <a:lnTo>
                    <a:pt x="11611" y="18157"/>
                  </a:lnTo>
                  <a:lnTo>
                    <a:pt x="9968" y="19608"/>
                  </a:lnTo>
                  <a:lnTo>
                    <a:pt x="8352" y="18157"/>
                  </a:lnTo>
                  <a:lnTo>
                    <a:pt x="6299" y="18896"/>
                  </a:lnTo>
                  <a:lnTo>
                    <a:pt x="5340" y="16925"/>
                  </a:lnTo>
                  <a:lnTo>
                    <a:pt x="3149" y="16788"/>
                  </a:lnTo>
                  <a:lnTo>
                    <a:pt x="3040" y="14597"/>
                  </a:lnTo>
                  <a:lnTo>
                    <a:pt x="1068" y="13666"/>
                  </a:lnTo>
                  <a:lnTo>
                    <a:pt x="1780" y="11612"/>
                  </a:lnTo>
                  <a:lnTo>
                    <a:pt x="329" y="9969"/>
                  </a:lnTo>
                  <a:lnTo>
                    <a:pt x="1780" y="8353"/>
                  </a:lnTo>
                  <a:lnTo>
                    <a:pt x="1068" y="6272"/>
                  </a:lnTo>
                  <a:lnTo>
                    <a:pt x="3040" y="5341"/>
                  </a:lnTo>
                  <a:lnTo>
                    <a:pt x="3149" y="3150"/>
                  </a:lnTo>
                  <a:lnTo>
                    <a:pt x="5340" y="3013"/>
                  </a:lnTo>
                  <a:lnTo>
                    <a:pt x="6299" y="1069"/>
                  </a:lnTo>
                  <a:lnTo>
                    <a:pt x="8352" y="1781"/>
                  </a:lnTo>
                  <a:lnTo>
                    <a:pt x="9968" y="329"/>
                  </a:lnTo>
                  <a:close/>
                  <a:moveTo>
                    <a:pt x="9968" y="1"/>
                  </a:moveTo>
                  <a:lnTo>
                    <a:pt x="8298" y="1507"/>
                  </a:lnTo>
                  <a:lnTo>
                    <a:pt x="6162" y="767"/>
                  </a:lnTo>
                  <a:lnTo>
                    <a:pt x="5176" y="2794"/>
                  </a:lnTo>
                  <a:lnTo>
                    <a:pt x="2930" y="2931"/>
                  </a:lnTo>
                  <a:lnTo>
                    <a:pt x="2793" y="5176"/>
                  </a:lnTo>
                  <a:lnTo>
                    <a:pt x="767" y="6162"/>
                  </a:lnTo>
                  <a:lnTo>
                    <a:pt x="1506" y="8298"/>
                  </a:lnTo>
                  <a:lnTo>
                    <a:pt x="0" y="9969"/>
                  </a:lnTo>
                  <a:lnTo>
                    <a:pt x="1506" y="11667"/>
                  </a:lnTo>
                  <a:lnTo>
                    <a:pt x="767" y="13775"/>
                  </a:lnTo>
                  <a:lnTo>
                    <a:pt x="2793" y="14761"/>
                  </a:lnTo>
                  <a:lnTo>
                    <a:pt x="2930" y="17007"/>
                  </a:lnTo>
                  <a:lnTo>
                    <a:pt x="5176" y="17144"/>
                  </a:lnTo>
                  <a:lnTo>
                    <a:pt x="6162" y="19170"/>
                  </a:lnTo>
                  <a:lnTo>
                    <a:pt x="8298" y="18431"/>
                  </a:lnTo>
                  <a:lnTo>
                    <a:pt x="9968" y="19937"/>
                  </a:lnTo>
                  <a:lnTo>
                    <a:pt x="11666" y="18431"/>
                  </a:lnTo>
                  <a:lnTo>
                    <a:pt x="13802" y="19170"/>
                  </a:lnTo>
                  <a:lnTo>
                    <a:pt x="14761" y="17144"/>
                  </a:lnTo>
                  <a:lnTo>
                    <a:pt x="17033" y="17007"/>
                  </a:lnTo>
                  <a:lnTo>
                    <a:pt x="17143" y="14761"/>
                  </a:lnTo>
                  <a:lnTo>
                    <a:pt x="19197" y="13775"/>
                  </a:lnTo>
                  <a:lnTo>
                    <a:pt x="18457" y="11667"/>
                  </a:lnTo>
                  <a:lnTo>
                    <a:pt x="19936" y="9969"/>
                  </a:lnTo>
                  <a:lnTo>
                    <a:pt x="18457" y="8298"/>
                  </a:lnTo>
                  <a:lnTo>
                    <a:pt x="19197" y="6162"/>
                  </a:lnTo>
                  <a:lnTo>
                    <a:pt x="17143" y="5176"/>
                  </a:lnTo>
                  <a:lnTo>
                    <a:pt x="17033" y="2931"/>
                  </a:lnTo>
                  <a:lnTo>
                    <a:pt x="14761" y="2794"/>
                  </a:lnTo>
                  <a:lnTo>
                    <a:pt x="13802" y="767"/>
                  </a:lnTo>
                  <a:lnTo>
                    <a:pt x="11666" y="1507"/>
                  </a:lnTo>
                  <a:lnTo>
                    <a:pt x="996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86500" y="542775"/>
              <a:ext cx="19200" cy="19200"/>
            </a:xfrm>
            <a:custGeom>
              <a:avLst/>
              <a:gdLst/>
              <a:ahLst/>
              <a:cxnLst/>
              <a:rect l="l" t="t" r="r" b="b"/>
              <a:pathLst>
                <a:path w="768" h="768" extrusionOk="0">
                  <a:moveTo>
                    <a:pt x="384" y="0"/>
                  </a:moveTo>
                  <a:lnTo>
                    <a:pt x="247" y="28"/>
                  </a:lnTo>
                  <a:lnTo>
                    <a:pt x="110" y="110"/>
                  </a:lnTo>
                  <a:lnTo>
                    <a:pt x="28" y="247"/>
                  </a:lnTo>
                  <a:lnTo>
                    <a:pt x="1" y="384"/>
                  </a:lnTo>
                  <a:lnTo>
                    <a:pt x="28" y="548"/>
                  </a:lnTo>
                  <a:lnTo>
                    <a:pt x="110" y="658"/>
                  </a:lnTo>
                  <a:lnTo>
                    <a:pt x="247" y="740"/>
                  </a:lnTo>
                  <a:lnTo>
                    <a:pt x="384" y="767"/>
                  </a:lnTo>
                  <a:lnTo>
                    <a:pt x="549" y="740"/>
                  </a:lnTo>
                  <a:lnTo>
                    <a:pt x="658" y="658"/>
                  </a:lnTo>
                  <a:lnTo>
                    <a:pt x="740" y="548"/>
                  </a:lnTo>
                  <a:lnTo>
                    <a:pt x="768" y="384"/>
                  </a:lnTo>
                  <a:lnTo>
                    <a:pt x="740" y="247"/>
                  </a:lnTo>
                  <a:lnTo>
                    <a:pt x="658" y="110"/>
                  </a:lnTo>
                  <a:lnTo>
                    <a:pt x="549" y="28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728125" y="542775"/>
              <a:ext cx="19200" cy="19200"/>
            </a:xfrm>
            <a:custGeom>
              <a:avLst/>
              <a:gdLst/>
              <a:ahLst/>
              <a:cxnLst/>
              <a:rect l="l" t="t" r="r" b="b"/>
              <a:pathLst>
                <a:path w="768" h="768" extrusionOk="0">
                  <a:moveTo>
                    <a:pt x="384" y="0"/>
                  </a:moveTo>
                  <a:lnTo>
                    <a:pt x="220" y="28"/>
                  </a:lnTo>
                  <a:lnTo>
                    <a:pt x="111" y="110"/>
                  </a:lnTo>
                  <a:lnTo>
                    <a:pt x="28" y="247"/>
                  </a:lnTo>
                  <a:lnTo>
                    <a:pt x="1" y="384"/>
                  </a:lnTo>
                  <a:lnTo>
                    <a:pt x="28" y="548"/>
                  </a:lnTo>
                  <a:lnTo>
                    <a:pt x="111" y="658"/>
                  </a:lnTo>
                  <a:lnTo>
                    <a:pt x="220" y="740"/>
                  </a:lnTo>
                  <a:lnTo>
                    <a:pt x="384" y="767"/>
                  </a:lnTo>
                  <a:lnTo>
                    <a:pt x="521" y="740"/>
                  </a:lnTo>
                  <a:lnTo>
                    <a:pt x="658" y="658"/>
                  </a:lnTo>
                  <a:lnTo>
                    <a:pt x="740" y="548"/>
                  </a:lnTo>
                  <a:lnTo>
                    <a:pt x="768" y="384"/>
                  </a:lnTo>
                  <a:lnTo>
                    <a:pt x="740" y="247"/>
                  </a:lnTo>
                  <a:lnTo>
                    <a:pt x="658" y="110"/>
                  </a:lnTo>
                  <a:lnTo>
                    <a:pt x="521" y="28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/>
          <p:nvPr/>
        </p:nvSpPr>
        <p:spPr>
          <a:xfrm flipH="1">
            <a:off x="8414625" y="0"/>
            <a:ext cx="421050" cy="2249700"/>
          </a:xfrm>
          <a:custGeom>
            <a:avLst/>
            <a:gdLst/>
            <a:ahLst/>
            <a:cxnLst/>
            <a:rect l="l" t="t" r="r" b="b"/>
            <a:pathLst>
              <a:path w="16842" h="89988" extrusionOk="0">
                <a:moveTo>
                  <a:pt x="0" y="0"/>
                </a:moveTo>
                <a:lnTo>
                  <a:pt x="0" y="57016"/>
                </a:lnTo>
                <a:lnTo>
                  <a:pt x="28" y="58221"/>
                </a:lnTo>
                <a:lnTo>
                  <a:pt x="82" y="59453"/>
                </a:lnTo>
                <a:lnTo>
                  <a:pt x="165" y="60658"/>
                </a:lnTo>
                <a:lnTo>
                  <a:pt x="301" y="61890"/>
                </a:lnTo>
                <a:lnTo>
                  <a:pt x="466" y="63095"/>
                </a:lnTo>
                <a:lnTo>
                  <a:pt x="657" y="64300"/>
                </a:lnTo>
                <a:lnTo>
                  <a:pt x="904" y="65478"/>
                </a:lnTo>
                <a:lnTo>
                  <a:pt x="1178" y="66682"/>
                </a:lnTo>
                <a:lnTo>
                  <a:pt x="1479" y="67860"/>
                </a:lnTo>
                <a:lnTo>
                  <a:pt x="1808" y="69038"/>
                </a:lnTo>
                <a:lnTo>
                  <a:pt x="2191" y="70188"/>
                </a:lnTo>
                <a:lnTo>
                  <a:pt x="2602" y="71338"/>
                </a:lnTo>
                <a:lnTo>
                  <a:pt x="3040" y="72461"/>
                </a:lnTo>
                <a:lnTo>
                  <a:pt x="3506" y="73583"/>
                </a:lnTo>
                <a:lnTo>
                  <a:pt x="4026" y="74679"/>
                </a:lnTo>
                <a:lnTo>
                  <a:pt x="4546" y="75774"/>
                </a:lnTo>
                <a:lnTo>
                  <a:pt x="5121" y="76815"/>
                </a:lnTo>
                <a:lnTo>
                  <a:pt x="5696" y="77828"/>
                </a:lnTo>
                <a:lnTo>
                  <a:pt x="6326" y="78841"/>
                </a:lnTo>
                <a:lnTo>
                  <a:pt x="6956" y="79827"/>
                </a:lnTo>
                <a:lnTo>
                  <a:pt x="7641" y="80786"/>
                </a:lnTo>
                <a:lnTo>
                  <a:pt x="8325" y="81744"/>
                </a:lnTo>
                <a:lnTo>
                  <a:pt x="9065" y="82675"/>
                </a:lnTo>
                <a:lnTo>
                  <a:pt x="9804" y="83579"/>
                </a:lnTo>
                <a:lnTo>
                  <a:pt x="10598" y="84455"/>
                </a:lnTo>
                <a:lnTo>
                  <a:pt x="11392" y="85332"/>
                </a:lnTo>
                <a:lnTo>
                  <a:pt x="12214" y="86153"/>
                </a:lnTo>
                <a:lnTo>
                  <a:pt x="13090" y="86975"/>
                </a:lnTo>
                <a:lnTo>
                  <a:pt x="13939" y="87769"/>
                </a:lnTo>
                <a:lnTo>
                  <a:pt x="14843" y="88536"/>
                </a:lnTo>
                <a:lnTo>
                  <a:pt x="15774" y="89275"/>
                </a:lnTo>
                <a:lnTo>
                  <a:pt x="16705" y="89987"/>
                </a:lnTo>
                <a:lnTo>
                  <a:pt x="16842" y="89823"/>
                </a:lnTo>
                <a:lnTo>
                  <a:pt x="15884" y="89083"/>
                </a:lnTo>
                <a:lnTo>
                  <a:pt x="14925" y="88317"/>
                </a:lnTo>
                <a:lnTo>
                  <a:pt x="14021" y="87550"/>
                </a:lnTo>
                <a:lnTo>
                  <a:pt x="13145" y="86728"/>
                </a:lnTo>
                <a:lnTo>
                  <a:pt x="12269" y="85907"/>
                </a:lnTo>
                <a:lnTo>
                  <a:pt x="11447" y="85058"/>
                </a:lnTo>
                <a:lnTo>
                  <a:pt x="10626" y="84181"/>
                </a:lnTo>
                <a:lnTo>
                  <a:pt x="9859" y="83278"/>
                </a:lnTo>
                <a:lnTo>
                  <a:pt x="9092" y="82347"/>
                </a:lnTo>
                <a:lnTo>
                  <a:pt x="8380" y="81416"/>
                </a:lnTo>
                <a:lnTo>
                  <a:pt x="7668" y="80457"/>
                </a:lnTo>
                <a:lnTo>
                  <a:pt x="7011" y="79471"/>
                </a:lnTo>
                <a:lnTo>
                  <a:pt x="6381" y="78458"/>
                </a:lnTo>
                <a:lnTo>
                  <a:pt x="5751" y="77445"/>
                </a:lnTo>
                <a:lnTo>
                  <a:pt x="5176" y="76432"/>
                </a:lnTo>
                <a:lnTo>
                  <a:pt x="4628" y="75364"/>
                </a:lnTo>
                <a:lnTo>
                  <a:pt x="4108" y="74323"/>
                </a:lnTo>
                <a:lnTo>
                  <a:pt x="3615" y="73227"/>
                </a:lnTo>
                <a:lnTo>
                  <a:pt x="3177" y="72132"/>
                </a:lnTo>
                <a:lnTo>
                  <a:pt x="2739" y="71037"/>
                </a:lnTo>
                <a:lnTo>
                  <a:pt x="2355" y="69914"/>
                </a:lnTo>
                <a:lnTo>
                  <a:pt x="1972" y="68791"/>
                </a:lnTo>
                <a:lnTo>
                  <a:pt x="1643" y="67641"/>
                </a:lnTo>
                <a:lnTo>
                  <a:pt x="1369" y="66491"/>
                </a:lnTo>
                <a:lnTo>
                  <a:pt x="1096" y="65341"/>
                </a:lnTo>
                <a:lnTo>
                  <a:pt x="877" y="64163"/>
                </a:lnTo>
                <a:lnTo>
                  <a:pt x="685" y="62985"/>
                </a:lnTo>
                <a:lnTo>
                  <a:pt x="521" y="61808"/>
                </a:lnTo>
                <a:lnTo>
                  <a:pt x="384" y="60603"/>
                </a:lnTo>
                <a:lnTo>
                  <a:pt x="301" y="59425"/>
                </a:lnTo>
                <a:lnTo>
                  <a:pt x="247" y="58221"/>
                </a:lnTo>
                <a:lnTo>
                  <a:pt x="219" y="57016"/>
                </a:lnTo>
                <a:lnTo>
                  <a:pt x="219" y="0"/>
                </a:lnTo>
                <a:close/>
              </a:path>
            </a:pathLst>
          </a:custGeom>
          <a:solidFill>
            <a:srgbClr val="FFCA6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376525" y="4428925"/>
            <a:ext cx="1430269" cy="714581"/>
          </a:xfrm>
          <a:custGeom>
            <a:avLst/>
            <a:gdLst/>
            <a:ahLst/>
            <a:cxnLst/>
            <a:rect l="l" t="t" r="r" b="b"/>
            <a:pathLst>
              <a:path w="33602" h="16788" extrusionOk="0">
                <a:moveTo>
                  <a:pt x="16787" y="1"/>
                </a:moveTo>
                <a:lnTo>
                  <a:pt x="15939" y="28"/>
                </a:lnTo>
                <a:lnTo>
                  <a:pt x="15090" y="83"/>
                </a:lnTo>
                <a:lnTo>
                  <a:pt x="14241" y="192"/>
                </a:lnTo>
                <a:lnTo>
                  <a:pt x="13419" y="357"/>
                </a:lnTo>
                <a:lnTo>
                  <a:pt x="12598" y="521"/>
                </a:lnTo>
                <a:lnTo>
                  <a:pt x="11803" y="767"/>
                </a:lnTo>
                <a:lnTo>
                  <a:pt x="11037" y="1014"/>
                </a:lnTo>
                <a:lnTo>
                  <a:pt x="10270" y="1315"/>
                </a:lnTo>
                <a:lnTo>
                  <a:pt x="9530" y="1671"/>
                </a:lnTo>
                <a:lnTo>
                  <a:pt x="8791" y="2027"/>
                </a:lnTo>
                <a:lnTo>
                  <a:pt x="8106" y="2438"/>
                </a:lnTo>
                <a:lnTo>
                  <a:pt x="7422" y="2876"/>
                </a:lnTo>
                <a:lnTo>
                  <a:pt x="6765" y="3342"/>
                </a:lnTo>
                <a:lnTo>
                  <a:pt x="6135" y="3834"/>
                </a:lnTo>
                <a:lnTo>
                  <a:pt x="5505" y="4382"/>
                </a:lnTo>
                <a:lnTo>
                  <a:pt x="4930" y="4930"/>
                </a:lnTo>
                <a:lnTo>
                  <a:pt x="4382" y="5505"/>
                </a:lnTo>
                <a:lnTo>
                  <a:pt x="3834" y="6107"/>
                </a:lnTo>
                <a:lnTo>
                  <a:pt x="3341" y="6765"/>
                </a:lnTo>
                <a:lnTo>
                  <a:pt x="2876" y="7422"/>
                </a:lnTo>
                <a:lnTo>
                  <a:pt x="2438" y="8107"/>
                </a:lnTo>
                <a:lnTo>
                  <a:pt x="2027" y="8791"/>
                </a:lnTo>
                <a:lnTo>
                  <a:pt x="1671" y="9531"/>
                </a:lnTo>
                <a:lnTo>
                  <a:pt x="1315" y="10270"/>
                </a:lnTo>
                <a:lnTo>
                  <a:pt x="1014" y="11037"/>
                </a:lnTo>
                <a:lnTo>
                  <a:pt x="767" y="11803"/>
                </a:lnTo>
                <a:lnTo>
                  <a:pt x="548" y="12598"/>
                </a:lnTo>
                <a:lnTo>
                  <a:pt x="356" y="13419"/>
                </a:lnTo>
                <a:lnTo>
                  <a:pt x="192" y="14241"/>
                </a:lnTo>
                <a:lnTo>
                  <a:pt x="83" y="15090"/>
                </a:lnTo>
                <a:lnTo>
                  <a:pt x="28" y="15939"/>
                </a:lnTo>
                <a:lnTo>
                  <a:pt x="0" y="16788"/>
                </a:lnTo>
                <a:lnTo>
                  <a:pt x="220" y="16788"/>
                </a:lnTo>
                <a:lnTo>
                  <a:pt x="247" y="15939"/>
                </a:lnTo>
                <a:lnTo>
                  <a:pt x="302" y="15090"/>
                </a:lnTo>
                <a:lnTo>
                  <a:pt x="411" y="14268"/>
                </a:lnTo>
                <a:lnTo>
                  <a:pt x="576" y="13447"/>
                </a:lnTo>
                <a:lnTo>
                  <a:pt x="740" y="12652"/>
                </a:lnTo>
                <a:lnTo>
                  <a:pt x="959" y="11858"/>
                </a:lnTo>
                <a:lnTo>
                  <a:pt x="1233" y="11091"/>
                </a:lnTo>
                <a:lnTo>
                  <a:pt x="1534" y="10352"/>
                </a:lnTo>
                <a:lnTo>
                  <a:pt x="1863" y="9613"/>
                </a:lnTo>
                <a:lnTo>
                  <a:pt x="2219" y="8901"/>
                </a:lnTo>
                <a:lnTo>
                  <a:pt x="2629" y="8216"/>
                </a:lnTo>
                <a:lnTo>
                  <a:pt x="3068" y="7531"/>
                </a:lnTo>
                <a:lnTo>
                  <a:pt x="3533" y="6874"/>
                </a:lnTo>
                <a:lnTo>
                  <a:pt x="4026" y="6244"/>
                </a:lnTo>
                <a:lnTo>
                  <a:pt x="4546" y="5669"/>
                </a:lnTo>
                <a:lnTo>
                  <a:pt x="5094" y="5067"/>
                </a:lnTo>
                <a:lnTo>
                  <a:pt x="5669" y="4519"/>
                </a:lnTo>
                <a:lnTo>
                  <a:pt x="6272" y="3999"/>
                </a:lnTo>
                <a:lnTo>
                  <a:pt x="6901" y="3506"/>
                </a:lnTo>
                <a:lnTo>
                  <a:pt x="7531" y="3068"/>
                </a:lnTo>
                <a:lnTo>
                  <a:pt x="8216" y="2630"/>
                </a:lnTo>
                <a:lnTo>
                  <a:pt x="8901" y="2219"/>
                </a:lnTo>
                <a:lnTo>
                  <a:pt x="9613" y="1863"/>
                </a:lnTo>
                <a:lnTo>
                  <a:pt x="10352" y="1534"/>
                </a:lnTo>
                <a:lnTo>
                  <a:pt x="11119" y="1233"/>
                </a:lnTo>
                <a:lnTo>
                  <a:pt x="11886" y="959"/>
                </a:lnTo>
                <a:lnTo>
                  <a:pt x="12652" y="740"/>
                </a:lnTo>
                <a:lnTo>
                  <a:pt x="13474" y="548"/>
                </a:lnTo>
                <a:lnTo>
                  <a:pt x="14268" y="411"/>
                </a:lnTo>
                <a:lnTo>
                  <a:pt x="15117" y="302"/>
                </a:lnTo>
                <a:lnTo>
                  <a:pt x="15939" y="247"/>
                </a:lnTo>
                <a:lnTo>
                  <a:pt x="16787" y="220"/>
                </a:lnTo>
                <a:lnTo>
                  <a:pt x="17664" y="247"/>
                </a:lnTo>
                <a:lnTo>
                  <a:pt x="18485" y="302"/>
                </a:lnTo>
                <a:lnTo>
                  <a:pt x="19307" y="411"/>
                </a:lnTo>
                <a:lnTo>
                  <a:pt x="20128" y="548"/>
                </a:lnTo>
                <a:lnTo>
                  <a:pt x="20950" y="740"/>
                </a:lnTo>
                <a:lnTo>
                  <a:pt x="21717" y="959"/>
                </a:lnTo>
                <a:lnTo>
                  <a:pt x="22484" y="1233"/>
                </a:lnTo>
                <a:lnTo>
                  <a:pt x="23250" y="1534"/>
                </a:lnTo>
                <a:lnTo>
                  <a:pt x="23990" y="1863"/>
                </a:lnTo>
                <a:lnTo>
                  <a:pt x="24702" y="2219"/>
                </a:lnTo>
                <a:lnTo>
                  <a:pt x="25386" y="2630"/>
                </a:lnTo>
                <a:lnTo>
                  <a:pt x="26071" y="3068"/>
                </a:lnTo>
                <a:lnTo>
                  <a:pt x="26701" y="3506"/>
                </a:lnTo>
                <a:lnTo>
                  <a:pt x="27331" y="3999"/>
                </a:lnTo>
                <a:lnTo>
                  <a:pt x="27933" y="4519"/>
                </a:lnTo>
                <a:lnTo>
                  <a:pt x="28508" y="5067"/>
                </a:lnTo>
                <a:lnTo>
                  <a:pt x="29056" y="5669"/>
                </a:lnTo>
                <a:lnTo>
                  <a:pt x="29576" y="6244"/>
                </a:lnTo>
                <a:lnTo>
                  <a:pt x="30069" y="6874"/>
                </a:lnTo>
                <a:lnTo>
                  <a:pt x="30535" y="7531"/>
                </a:lnTo>
                <a:lnTo>
                  <a:pt x="30973" y="8216"/>
                </a:lnTo>
                <a:lnTo>
                  <a:pt x="31384" y="8901"/>
                </a:lnTo>
                <a:lnTo>
                  <a:pt x="31740" y="9613"/>
                </a:lnTo>
                <a:lnTo>
                  <a:pt x="32068" y="10352"/>
                </a:lnTo>
                <a:lnTo>
                  <a:pt x="32370" y="11091"/>
                </a:lnTo>
                <a:lnTo>
                  <a:pt x="32616" y="11858"/>
                </a:lnTo>
                <a:lnTo>
                  <a:pt x="32862" y="12652"/>
                </a:lnTo>
                <a:lnTo>
                  <a:pt x="33027" y="13447"/>
                </a:lnTo>
                <a:lnTo>
                  <a:pt x="33191" y="14268"/>
                </a:lnTo>
                <a:lnTo>
                  <a:pt x="33301" y="15090"/>
                </a:lnTo>
                <a:lnTo>
                  <a:pt x="33355" y="15939"/>
                </a:lnTo>
                <a:lnTo>
                  <a:pt x="33383" y="16788"/>
                </a:lnTo>
                <a:lnTo>
                  <a:pt x="33602" y="16788"/>
                </a:lnTo>
                <a:lnTo>
                  <a:pt x="33574" y="15939"/>
                </a:lnTo>
                <a:lnTo>
                  <a:pt x="33492" y="15090"/>
                </a:lnTo>
                <a:lnTo>
                  <a:pt x="33410" y="14241"/>
                </a:lnTo>
                <a:lnTo>
                  <a:pt x="33246" y="13419"/>
                </a:lnTo>
                <a:lnTo>
                  <a:pt x="33054" y="12598"/>
                </a:lnTo>
                <a:lnTo>
                  <a:pt x="32835" y="11803"/>
                </a:lnTo>
                <a:lnTo>
                  <a:pt x="32561" y="11037"/>
                </a:lnTo>
                <a:lnTo>
                  <a:pt x="32260" y="10270"/>
                </a:lnTo>
                <a:lnTo>
                  <a:pt x="31931" y="9531"/>
                </a:lnTo>
                <a:lnTo>
                  <a:pt x="31575" y="8791"/>
                </a:lnTo>
                <a:lnTo>
                  <a:pt x="31165" y="8107"/>
                </a:lnTo>
                <a:lnTo>
                  <a:pt x="30726" y="7422"/>
                </a:lnTo>
                <a:lnTo>
                  <a:pt x="30261" y="6765"/>
                </a:lnTo>
                <a:lnTo>
                  <a:pt x="29741" y="6107"/>
                </a:lnTo>
                <a:lnTo>
                  <a:pt x="29220" y="5505"/>
                </a:lnTo>
                <a:lnTo>
                  <a:pt x="28673" y="4930"/>
                </a:lnTo>
                <a:lnTo>
                  <a:pt x="28097" y="4382"/>
                </a:lnTo>
                <a:lnTo>
                  <a:pt x="27468" y="3834"/>
                </a:lnTo>
                <a:lnTo>
                  <a:pt x="26838" y="3342"/>
                </a:lnTo>
                <a:lnTo>
                  <a:pt x="26181" y="2876"/>
                </a:lnTo>
                <a:lnTo>
                  <a:pt x="25496" y="2438"/>
                </a:lnTo>
                <a:lnTo>
                  <a:pt x="24784" y="2027"/>
                </a:lnTo>
                <a:lnTo>
                  <a:pt x="24072" y="1671"/>
                </a:lnTo>
                <a:lnTo>
                  <a:pt x="23332" y="1315"/>
                </a:lnTo>
                <a:lnTo>
                  <a:pt x="22566" y="1014"/>
                </a:lnTo>
                <a:lnTo>
                  <a:pt x="21799" y="767"/>
                </a:lnTo>
                <a:lnTo>
                  <a:pt x="21005" y="521"/>
                </a:lnTo>
                <a:lnTo>
                  <a:pt x="20183" y="357"/>
                </a:lnTo>
                <a:lnTo>
                  <a:pt x="19362" y="192"/>
                </a:lnTo>
                <a:lnTo>
                  <a:pt x="18513" y="83"/>
                </a:lnTo>
                <a:lnTo>
                  <a:pt x="17664" y="28"/>
                </a:lnTo>
                <a:lnTo>
                  <a:pt x="16787" y="1"/>
                </a:ln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2649249" y="2051531"/>
            <a:ext cx="50292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681949" y="2652469"/>
            <a:ext cx="4301400" cy="3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 idx="2" hasCustomPrompt="1"/>
          </p:nvPr>
        </p:nvSpPr>
        <p:spPr>
          <a:xfrm>
            <a:off x="1465551" y="2311798"/>
            <a:ext cx="938700" cy="47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" name="Google Shape;22;p3"/>
          <p:cNvSpPr/>
          <p:nvPr/>
        </p:nvSpPr>
        <p:spPr>
          <a:xfrm flipH="1">
            <a:off x="0" y="0"/>
            <a:ext cx="421050" cy="2249700"/>
          </a:xfrm>
          <a:custGeom>
            <a:avLst/>
            <a:gdLst/>
            <a:ahLst/>
            <a:cxnLst/>
            <a:rect l="l" t="t" r="r" b="b"/>
            <a:pathLst>
              <a:path w="16842" h="89988" extrusionOk="0">
                <a:moveTo>
                  <a:pt x="0" y="0"/>
                </a:moveTo>
                <a:lnTo>
                  <a:pt x="0" y="57016"/>
                </a:lnTo>
                <a:lnTo>
                  <a:pt x="28" y="58221"/>
                </a:lnTo>
                <a:lnTo>
                  <a:pt x="82" y="59453"/>
                </a:lnTo>
                <a:lnTo>
                  <a:pt x="165" y="60658"/>
                </a:lnTo>
                <a:lnTo>
                  <a:pt x="301" y="61890"/>
                </a:lnTo>
                <a:lnTo>
                  <a:pt x="466" y="63095"/>
                </a:lnTo>
                <a:lnTo>
                  <a:pt x="657" y="64300"/>
                </a:lnTo>
                <a:lnTo>
                  <a:pt x="904" y="65478"/>
                </a:lnTo>
                <a:lnTo>
                  <a:pt x="1178" y="66682"/>
                </a:lnTo>
                <a:lnTo>
                  <a:pt x="1479" y="67860"/>
                </a:lnTo>
                <a:lnTo>
                  <a:pt x="1808" y="69038"/>
                </a:lnTo>
                <a:lnTo>
                  <a:pt x="2191" y="70188"/>
                </a:lnTo>
                <a:lnTo>
                  <a:pt x="2602" y="71338"/>
                </a:lnTo>
                <a:lnTo>
                  <a:pt x="3040" y="72461"/>
                </a:lnTo>
                <a:lnTo>
                  <a:pt x="3506" y="73583"/>
                </a:lnTo>
                <a:lnTo>
                  <a:pt x="4026" y="74679"/>
                </a:lnTo>
                <a:lnTo>
                  <a:pt x="4546" y="75774"/>
                </a:lnTo>
                <a:lnTo>
                  <a:pt x="5121" y="76815"/>
                </a:lnTo>
                <a:lnTo>
                  <a:pt x="5696" y="77828"/>
                </a:lnTo>
                <a:lnTo>
                  <a:pt x="6326" y="78841"/>
                </a:lnTo>
                <a:lnTo>
                  <a:pt x="6956" y="79827"/>
                </a:lnTo>
                <a:lnTo>
                  <a:pt x="7641" y="80786"/>
                </a:lnTo>
                <a:lnTo>
                  <a:pt x="8325" y="81744"/>
                </a:lnTo>
                <a:lnTo>
                  <a:pt x="9065" y="82675"/>
                </a:lnTo>
                <a:lnTo>
                  <a:pt x="9804" y="83579"/>
                </a:lnTo>
                <a:lnTo>
                  <a:pt x="10598" y="84455"/>
                </a:lnTo>
                <a:lnTo>
                  <a:pt x="11392" y="85332"/>
                </a:lnTo>
                <a:lnTo>
                  <a:pt x="12214" y="86153"/>
                </a:lnTo>
                <a:lnTo>
                  <a:pt x="13090" y="86975"/>
                </a:lnTo>
                <a:lnTo>
                  <a:pt x="13939" y="87769"/>
                </a:lnTo>
                <a:lnTo>
                  <a:pt x="14843" y="88536"/>
                </a:lnTo>
                <a:lnTo>
                  <a:pt x="15774" y="89275"/>
                </a:lnTo>
                <a:lnTo>
                  <a:pt x="16705" y="89987"/>
                </a:lnTo>
                <a:lnTo>
                  <a:pt x="16842" y="89823"/>
                </a:lnTo>
                <a:lnTo>
                  <a:pt x="15884" y="89083"/>
                </a:lnTo>
                <a:lnTo>
                  <a:pt x="14925" y="88317"/>
                </a:lnTo>
                <a:lnTo>
                  <a:pt x="14021" y="87550"/>
                </a:lnTo>
                <a:lnTo>
                  <a:pt x="13145" y="86728"/>
                </a:lnTo>
                <a:lnTo>
                  <a:pt x="12269" y="85907"/>
                </a:lnTo>
                <a:lnTo>
                  <a:pt x="11447" y="85058"/>
                </a:lnTo>
                <a:lnTo>
                  <a:pt x="10626" y="84181"/>
                </a:lnTo>
                <a:lnTo>
                  <a:pt x="9859" y="83278"/>
                </a:lnTo>
                <a:lnTo>
                  <a:pt x="9092" y="82347"/>
                </a:lnTo>
                <a:lnTo>
                  <a:pt x="8380" y="81416"/>
                </a:lnTo>
                <a:lnTo>
                  <a:pt x="7668" y="80457"/>
                </a:lnTo>
                <a:lnTo>
                  <a:pt x="7011" y="79471"/>
                </a:lnTo>
                <a:lnTo>
                  <a:pt x="6381" y="78458"/>
                </a:lnTo>
                <a:lnTo>
                  <a:pt x="5751" y="77445"/>
                </a:lnTo>
                <a:lnTo>
                  <a:pt x="5176" y="76432"/>
                </a:lnTo>
                <a:lnTo>
                  <a:pt x="4628" y="75364"/>
                </a:lnTo>
                <a:lnTo>
                  <a:pt x="4108" y="74323"/>
                </a:lnTo>
                <a:lnTo>
                  <a:pt x="3615" y="73227"/>
                </a:lnTo>
                <a:lnTo>
                  <a:pt x="3177" y="72132"/>
                </a:lnTo>
                <a:lnTo>
                  <a:pt x="2739" y="71037"/>
                </a:lnTo>
                <a:lnTo>
                  <a:pt x="2355" y="69914"/>
                </a:lnTo>
                <a:lnTo>
                  <a:pt x="1972" y="68791"/>
                </a:lnTo>
                <a:lnTo>
                  <a:pt x="1643" y="67641"/>
                </a:lnTo>
                <a:lnTo>
                  <a:pt x="1369" y="66491"/>
                </a:lnTo>
                <a:lnTo>
                  <a:pt x="1096" y="65341"/>
                </a:lnTo>
                <a:lnTo>
                  <a:pt x="877" y="64163"/>
                </a:lnTo>
                <a:lnTo>
                  <a:pt x="685" y="62985"/>
                </a:lnTo>
                <a:lnTo>
                  <a:pt x="521" y="61808"/>
                </a:lnTo>
                <a:lnTo>
                  <a:pt x="384" y="60603"/>
                </a:lnTo>
                <a:lnTo>
                  <a:pt x="301" y="59425"/>
                </a:lnTo>
                <a:lnTo>
                  <a:pt x="247" y="58221"/>
                </a:lnTo>
                <a:lnTo>
                  <a:pt x="219" y="57016"/>
                </a:lnTo>
                <a:lnTo>
                  <a:pt x="219" y="0"/>
                </a:lnTo>
                <a:close/>
              </a:path>
            </a:pathLst>
          </a:custGeom>
          <a:solidFill>
            <a:srgbClr val="FFCA6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/>
          <p:nvPr/>
        </p:nvSpPr>
        <p:spPr>
          <a:xfrm rot="10800000" flipH="1">
            <a:off x="8730900" y="2893800"/>
            <a:ext cx="421050" cy="2249700"/>
          </a:xfrm>
          <a:custGeom>
            <a:avLst/>
            <a:gdLst/>
            <a:ahLst/>
            <a:cxnLst/>
            <a:rect l="l" t="t" r="r" b="b"/>
            <a:pathLst>
              <a:path w="16842" h="89988" extrusionOk="0">
                <a:moveTo>
                  <a:pt x="0" y="0"/>
                </a:moveTo>
                <a:lnTo>
                  <a:pt x="0" y="57016"/>
                </a:lnTo>
                <a:lnTo>
                  <a:pt x="28" y="58221"/>
                </a:lnTo>
                <a:lnTo>
                  <a:pt x="82" y="59453"/>
                </a:lnTo>
                <a:lnTo>
                  <a:pt x="165" y="60658"/>
                </a:lnTo>
                <a:lnTo>
                  <a:pt x="301" y="61890"/>
                </a:lnTo>
                <a:lnTo>
                  <a:pt x="466" y="63095"/>
                </a:lnTo>
                <a:lnTo>
                  <a:pt x="657" y="64300"/>
                </a:lnTo>
                <a:lnTo>
                  <a:pt x="904" y="65478"/>
                </a:lnTo>
                <a:lnTo>
                  <a:pt x="1178" y="66682"/>
                </a:lnTo>
                <a:lnTo>
                  <a:pt x="1479" y="67860"/>
                </a:lnTo>
                <a:lnTo>
                  <a:pt x="1808" y="69038"/>
                </a:lnTo>
                <a:lnTo>
                  <a:pt x="2191" y="70188"/>
                </a:lnTo>
                <a:lnTo>
                  <a:pt x="2602" y="71338"/>
                </a:lnTo>
                <a:lnTo>
                  <a:pt x="3040" y="72461"/>
                </a:lnTo>
                <a:lnTo>
                  <a:pt x="3506" y="73583"/>
                </a:lnTo>
                <a:lnTo>
                  <a:pt x="4026" y="74679"/>
                </a:lnTo>
                <a:lnTo>
                  <a:pt x="4546" y="75774"/>
                </a:lnTo>
                <a:lnTo>
                  <a:pt x="5121" y="76815"/>
                </a:lnTo>
                <a:lnTo>
                  <a:pt x="5696" y="77828"/>
                </a:lnTo>
                <a:lnTo>
                  <a:pt x="6326" y="78841"/>
                </a:lnTo>
                <a:lnTo>
                  <a:pt x="6956" y="79827"/>
                </a:lnTo>
                <a:lnTo>
                  <a:pt x="7641" y="80786"/>
                </a:lnTo>
                <a:lnTo>
                  <a:pt x="8325" y="81744"/>
                </a:lnTo>
                <a:lnTo>
                  <a:pt x="9065" y="82675"/>
                </a:lnTo>
                <a:lnTo>
                  <a:pt x="9804" y="83579"/>
                </a:lnTo>
                <a:lnTo>
                  <a:pt x="10598" y="84455"/>
                </a:lnTo>
                <a:lnTo>
                  <a:pt x="11392" y="85332"/>
                </a:lnTo>
                <a:lnTo>
                  <a:pt x="12214" y="86153"/>
                </a:lnTo>
                <a:lnTo>
                  <a:pt x="13090" y="86975"/>
                </a:lnTo>
                <a:lnTo>
                  <a:pt x="13939" y="87769"/>
                </a:lnTo>
                <a:lnTo>
                  <a:pt x="14843" y="88536"/>
                </a:lnTo>
                <a:lnTo>
                  <a:pt x="15774" y="89275"/>
                </a:lnTo>
                <a:lnTo>
                  <a:pt x="16705" y="89987"/>
                </a:lnTo>
                <a:lnTo>
                  <a:pt x="16842" y="89823"/>
                </a:lnTo>
                <a:lnTo>
                  <a:pt x="15884" y="89083"/>
                </a:lnTo>
                <a:lnTo>
                  <a:pt x="14925" y="88317"/>
                </a:lnTo>
                <a:lnTo>
                  <a:pt x="14021" y="87550"/>
                </a:lnTo>
                <a:lnTo>
                  <a:pt x="13145" y="86728"/>
                </a:lnTo>
                <a:lnTo>
                  <a:pt x="12269" y="85907"/>
                </a:lnTo>
                <a:lnTo>
                  <a:pt x="11447" y="85058"/>
                </a:lnTo>
                <a:lnTo>
                  <a:pt x="10626" y="84181"/>
                </a:lnTo>
                <a:lnTo>
                  <a:pt x="9859" y="83278"/>
                </a:lnTo>
                <a:lnTo>
                  <a:pt x="9092" y="82347"/>
                </a:lnTo>
                <a:lnTo>
                  <a:pt x="8380" y="81416"/>
                </a:lnTo>
                <a:lnTo>
                  <a:pt x="7668" y="80457"/>
                </a:lnTo>
                <a:lnTo>
                  <a:pt x="7011" y="79471"/>
                </a:lnTo>
                <a:lnTo>
                  <a:pt x="6381" y="78458"/>
                </a:lnTo>
                <a:lnTo>
                  <a:pt x="5751" y="77445"/>
                </a:lnTo>
                <a:lnTo>
                  <a:pt x="5176" y="76432"/>
                </a:lnTo>
                <a:lnTo>
                  <a:pt x="4628" y="75364"/>
                </a:lnTo>
                <a:lnTo>
                  <a:pt x="4108" y="74323"/>
                </a:lnTo>
                <a:lnTo>
                  <a:pt x="3615" y="73227"/>
                </a:lnTo>
                <a:lnTo>
                  <a:pt x="3177" y="72132"/>
                </a:lnTo>
                <a:lnTo>
                  <a:pt x="2739" y="71037"/>
                </a:lnTo>
                <a:lnTo>
                  <a:pt x="2355" y="69914"/>
                </a:lnTo>
                <a:lnTo>
                  <a:pt x="1972" y="68791"/>
                </a:lnTo>
                <a:lnTo>
                  <a:pt x="1643" y="67641"/>
                </a:lnTo>
                <a:lnTo>
                  <a:pt x="1369" y="66491"/>
                </a:lnTo>
                <a:lnTo>
                  <a:pt x="1096" y="65341"/>
                </a:lnTo>
                <a:lnTo>
                  <a:pt x="877" y="64163"/>
                </a:lnTo>
                <a:lnTo>
                  <a:pt x="685" y="62985"/>
                </a:lnTo>
                <a:lnTo>
                  <a:pt x="521" y="61808"/>
                </a:lnTo>
                <a:lnTo>
                  <a:pt x="384" y="60603"/>
                </a:lnTo>
                <a:lnTo>
                  <a:pt x="301" y="59425"/>
                </a:lnTo>
                <a:lnTo>
                  <a:pt x="247" y="58221"/>
                </a:lnTo>
                <a:lnTo>
                  <a:pt x="219" y="57016"/>
                </a:lnTo>
                <a:lnTo>
                  <a:pt x="219" y="0"/>
                </a:lnTo>
                <a:close/>
              </a:path>
            </a:pathLst>
          </a:custGeom>
          <a:solidFill>
            <a:srgbClr val="FFCA6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3856865" y="4428925"/>
            <a:ext cx="1430269" cy="714581"/>
          </a:xfrm>
          <a:custGeom>
            <a:avLst/>
            <a:gdLst/>
            <a:ahLst/>
            <a:cxnLst/>
            <a:rect l="l" t="t" r="r" b="b"/>
            <a:pathLst>
              <a:path w="33602" h="16788" extrusionOk="0">
                <a:moveTo>
                  <a:pt x="16787" y="1"/>
                </a:moveTo>
                <a:lnTo>
                  <a:pt x="15939" y="28"/>
                </a:lnTo>
                <a:lnTo>
                  <a:pt x="15090" y="83"/>
                </a:lnTo>
                <a:lnTo>
                  <a:pt x="14241" y="192"/>
                </a:lnTo>
                <a:lnTo>
                  <a:pt x="13419" y="357"/>
                </a:lnTo>
                <a:lnTo>
                  <a:pt x="12598" y="521"/>
                </a:lnTo>
                <a:lnTo>
                  <a:pt x="11803" y="767"/>
                </a:lnTo>
                <a:lnTo>
                  <a:pt x="11037" y="1014"/>
                </a:lnTo>
                <a:lnTo>
                  <a:pt x="10270" y="1315"/>
                </a:lnTo>
                <a:lnTo>
                  <a:pt x="9530" y="1671"/>
                </a:lnTo>
                <a:lnTo>
                  <a:pt x="8791" y="2027"/>
                </a:lnTo>
                <a:lnTo>
                  <a:pt x="8106" y="2438"/>
                </a:lnTo>
                <a:lnTo>
                  <a:pt x="7422" y="2876"/>
                </a:lnTo>
                <a:lnTo>
                  <a:pt x="6765" y="3342"/>
                </a:lnTo>
                <a:lnTo>
                  <a:pt x="6135" y="3834"/>
                </a:lnTo>
                <a:lnTo>
                  <a:pt x="5505" y="4382"/>
                </a:lnTo>
                <a:lnTo>
                  <a:pt x="4930" y="4930"/>
                </a:lnTo>
                <a:lnTo>
                  <a:pt x="4382" y="5505"/>
                </a:lnTo>
                <a:lnTo>
                  <a:pt x="3834" y="6107"/>
                </a:lnTo>
                <a:lnTo>
                  <a:pt x="3341" y="6765"/>
                </a:lnTo>
                <a:lnTo>
                  <a:pt x="2876" y="7422"/>
                </a:lnTo>
                <a:lnTo>
                  <a:pt x="2438" y="8107"/>
                </a:lnTo>
                <a:lnTo>
                  <a:pt x="2027" y="8791"/>
                </a:lnTo>
                <a:lnTo>
                  <a:pt x="1671" y="9531"/>
                </a:lnTo>
                <a:lnTo>
                  <a:pt x="1315" y="10270"/>
                </a:lnTo>
                <a:lnTo>
                  <a:pt x="1014" y="11037"/>
                </a:lnTo>
                <a:lnTo>
                  <a:pt x="767" y="11803"/>
                </a:lnTo>
                <a:lnTo>
                  <a:pt x="548" y="12598"/>
                </a:lnTo>
                <a:lnTo>
                  <a:pt x="356" y="13419"/>
                </a:lnTo>
                <a:lnTo>
                  <a:pt x="192" y="14241"/>
                </a:lnTo>
                <a:lnTo>
                  <a:pt x="83" y="15090"/>
                </a:lnTo>
                <a:lnTo>
                  <a:pt x="28" y="15939"/>
                </a:lnTo>
                <a:lnTo>
                  <a:pt x="0" y="16788"/>
                </a:lnTo>
                <a:lnTo>
                  <a:pt x="220" y="16788"/>
                </a:lnTo>
                <a:lnTo>
                  <a:pt x="247" y="15939"/>
                </a:lnTo>
                <a:lnTo>
                  <a:pt x="302" y="15090"/>
                </a:lnTo>
                <a:lnTo>
                  <a:pt x="411" y="14268"/>
                </a:lnTo>
                <a:lnTo>
                  <a:pt x="576" y="13447"/>
                </a:lnTo>
                <a:lnTo>
                  <a:pt x="740" y="12652"/>
                </a:lnTo>
                <a:lnTo>
                  <a:pt x="959" y="11858"/>
                </a:lnTo>
                <a:lnTo>
                  <a:pt x="1233" y="11091"/>
                </a:lnTo>
                <a:lnTo>
                  <a:pt x="1534" y="10352"/>
                </a:lnTo>
                <a:lnTo>
                  <a:pt x="1863" y="9613"/>
                </a:lnTo>
                <a:lnTo>
                  <a:pt x="2219" y="8901"/>
                </a:lnTo>
                <a:lnTo>
                  <a:pt x="2629" y="8216"/>
                </a:lnTo>
                <a:lnTo>
                  <a:pt x="3068" y="7531"/>
                </a:lnTo>
                <a:lnTo>
                  <a:pt x="3533" y="6874"/>
                </a:lnTo>
                <a:lnTo>
                  <a:pt x="4026" y="6244"/>
                </a:lnTo>
                <a:lnTo>
                  <a:pt x="4546" y="5669"/>
                </a:lnTo>
                <a:lnTo>
                  <a:pt x="5094" y="5067"/>
                </a:lnTo>
                <a:lnTo>
                  <a:pt x="5669" y="4519"/>
                </a:lnTo>
                <a:lnTo>
                  <a:pt x="6272" y="3999"/>
                </a:lnTo>
                <a:lnTo>
                  <a:pt x="6901" y="3506"/>
                </a:lnTo>
                <a:lnTo>
                  <a:pt x="7531" y="3068"/>
                </a:lnTo>
                <a:lnTo>
                  <a:pt x="8216" y="2630"/>
                </a:lnTo>
                <a:lnTo>
                  <a:pt x="8901" y="2219"/>
                </a:lnTo>
                <a:lnTo>
                  <a:pt x="9613" y="1863"/>
                </a:lnTo>
                <a:lnTo>
                  <a:pt x="10352" y="1534"/>
                </a:lnTo>
                <a:lnTo>
                  <a:pt x="11119" y="1233"/>
                </a:lnTo>
                <a:lnTo>
                  <a:pt x="11886" y="959"/>
                </a:lnTo>
                <a:lnTo>
                  <a:pt x="12652" y="740"/>
                </a:lnTo>
                <a:lnTo>
                  <a:pt x="13474" y="548"/>
                </a:lnTo>
                <a:lnTo>
                  <a:pt x="14268" y="411"/>
                </a:lnTo>
                <a:lnTo>
                  <a:pt x="15117" y="302"/>
                </a:lnTo>
                <a:lnTo>
                  <a:pt x="15939" y="247"/>
                </a:lnTo>
                <a:lnTo>
                  <a:pt x="16787" y="220"/>
                </a:lnTo>
                <a:lnTo>
                  <a:pt x="17664" y="247"/>
                </a:lnTo>
                <a:lnTo>
                  <a:pt x="18485" y="302"/>
                </a:lnTo>
                <a:lnTo>
                  <a:pt x="19307" y="411"/>
                </a:lnTo>
                <a:lnTo>
                  <a:pt x="20128" y="548"/>
                </a:lnTo>
                <a:lnTo>
                  <a:pt x="20950" y="740"/>
                </a:lnTo>
                <a:lnTo>
                  <a:pt x="21717" y="959"/>
                </a:lnTo>
                <a:lnTo>
                  <a:pt x="22484" y="1233"/>
                </a:lnTo>
                <a:lnTo>
                  <a:pt x="23250" y="1534"/>
                </a:lnTo>
                <a:lnTo>
                  <a:pt x="23990" y="1863"/>
                </a:lnTo>
                <a:lnTo>
                  <a:pt x="24702" y="2219"/>
                </a:lnTo>
                <a:lnTo>
                  <a:pt x="25386" y="2630"/>
                </a:lnTo>
                <a:lnTo>
                  <a:pt x="26071" y="3068"/>
                </a:lnTo>
                <a:lnTo>
                  <a:pt x="26701" y="3506"/>
                </a:lnTo>
                <a:lnTo>
                  <a:pt x="27331" y="3999"/>
                </a:lnTo>
                <a:lnTo>
                  <a:pt x="27933" y="4519"/>
                </a:lnTo>
                <a:lnTo>
                  <a:pt x="28508" y="5067"/>
                </a:lnTo>
                <a:lnTo>
                  <a:pt x="29056" y="5669"/>
                </a:lnTo>
                <a:lnTo>
                  <a:pt x="29576" y="6244"/>
                </a:lnTo>
                <a:lnTo>
                  <a:pt x="30069" y="6874"/>
                </a:lnTo>
                <a:lnTo>
                  <a:pt x="30535" y="7531"/>
                </a:lnTo>
                <a:lnTo>
                  <a:pt x="30973" y="8216"/>
                </a:lnTo>
                <a:lnTo>
                  <a:pt x="31384" y="8901"/>
                </a:lnTo>
                <a:lnTo>
                  <a:pt x="31740" y="9613"/>
                </a:lnTo>
                <a:lnTo>
                  <a:pt x="32068" y="10352"/>
                </a:lnTo>
                <a:lnTo>
                  <a:pt x="32370" y="11091"/>
                </a:lnTo>
                <a:lnTo>
                  <a:pt x="32616" y="11858"/>
                </a:lnTo>
                <a:lnTo>
                  <a:pt x="32862" y="12652"/>
                </a:lnTo>
                <a:lnTo>
                  <a:pt x="33027" y="13447"/>
                </a:lnTo>
                <a:lnTo>
                  <a:pt x="33191" y="14268"/>
                </a:lnTo>
                <a:lnTo>
                  <a:pt x="33301" y="15090"/>
                </a:lnTo>
                <a:lnTo>
                  <a:pt x="33355" y="15939"/>
                </a:lnTo>
                <a:lnTo>
                  <a:pt x="33383" y="16788"/>
                </a:lnTo>
                <a:lnTo>
                  <a:pt x="33602" y="16788"/>
                </a:lnTo>
                <a:lnTo>
                  <a:pt x="33574" y="15939"/>
                </a:lnTo>
                <a:lnTo>
                  <a:pt x="33492" y="15090"/>
                </a:lnTo>
                <a:lnTo>
                  <a:pt x="33410" y="14241"/>
                </a:lnTo>
                <a:lnTo>
                  <a:pt x="33246" y="13419"/>
                </a:lnTo>
                <a:lnTo>
                  <a:pt x="33054" y="12598"/>
                </a:lnTo>
                <a:lnTo>
                  <a:pt x="32835" y="11803"/>
                </a:lnTo>
                <a:lnTo>
                  <a:pt x="32561" y="11037"/>
                </a:lnTo>
                <a:lnTo>
                  <a:pt x="32260" y="10270"/>
                </a:lnTo>
                <a:lnTo>
                  <a:pt x="31931" y="9531"/>
                </a:lnTo>
                <a:lnTo>
                  <a:pt x="31575" y="8791"/>
                </a:lnTo>
                <a:lnTo>
                  <a:pt x="31165" y="8107"/>
                </a:lnTo>
                <a:lnTo>
                  <a:pt x="30726" y="7422"/>
                </a:lnTo>
                <a:lnTo>
                  <a:pt x="30261" y="6765"/>
                </a:lnTo>
                <a:lnTo>
                  <a:pt x="29741" y="6107"/>
                </a:lnTo>
                <a:lnTo>
                  <a:pt x="29220" y="5505"/>
                </a:lnTo>
                <a:lnTo>
                  <a:pt x="28673" y="4930"/>
                </a:lnTo>
                <a:lnTo>
                  <a:pt x="28097" y="4382"/>
                </a:lnTo>
                <a:lnTo>
                  <a:pt x="27468" y="3834"/>
                </a:lnTo>
                <a:lnTo>
                  <a:pt x="26838" y="3342"/>
                </a:lnTo>
                <a:lnTo>
                  <a:pt x="26181" y="2876"/>
                </a:lnTo>
                <a:lnTo>
                  <a:pt x="25496" y="2438"/>
                </a:lnTo>
                <a:lnTo>
                  <a:pt x="24784" y="2027"/>
                </a:lnTo>
                <a:lnTo>
                  <a:pt x="24072" y="1671"/>
                </a:lnTo>
                <a:lnTo>
                  <a:pt x="23332" y="1315"/>
                </a:lnTo>
                <a:lnTo>
                  <a:pt x="22566" y="1014"/>
                </a:lnTo>
                <a:lnTo>
                  <a:pt x="21799" y="767"/>
                </a:lnTo>
                <a:lnTo>
                  <a:pt x="21005" y="521"/>
                </a:lnTo>
                <a:lnTo>
                  <a:pt x="20183" y="357"/>
                </a:lnTo>
                <a:lnTo>
                  <a:pt x="19362" y="192"/>
                </a:lnTo>
                <a:lnTo>
                  <a:pt x="18513" y="83"/>
                </a:lnTo>
                <a:lnTo>
                  <a:pt x="17664" y="28"/>
                </a:lnTo>
                <a:lnTo>
                  <a:pt x="16787" y="1"/>
                </a:ln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2512018" y="210600"/>
            <a:ext cx="4119965" cy="118500"/>
          </a:xfrm>
          <a:custGeom>
            <a:avLst/>
            <a:gdLst/>
            <a:ahLst/>
            <a:cxnLst/>
            <a:rect l="l" t="t" r="r" b="b"/>
            <a:pathLst>
              <a:path w="189489" h="4740" extrusionOk="0">
                <a:moveTo>
                  <a:pt x="7961" y="0"/>
                </a:moveTo>
                <a:lnTo>
                  <a:pt x="0" y="4325"/>
                </a:lnTo>
                <a:lnTo>
                  <a:pt x="185" y="4647"/>
                </a:lnTo>
                <a:lnTo>
                  <a:pt x="7961" y="460"/>
                </a:lnTo>
                <a:lnTo>
                  <a:pt x="15875" y="4693"/>
                </a:lnTo>
                <a:lnTo>
                  <a:pt x="23744" y="460"/>
                </a:lnTo>
                <a:lnTo>
                  <a:pt x="31658" y="4693"/>
                </a:lnTo>
                <a:lnTo>
                  <a:pt x="39527" y="460"/>
                </a:lnTo>
                <a:lnTo>
                  <a:pt x="47395" y="4693"/>
                </a:lnTo>
                <a:lnTo>
                  <a:pt x="55310" y="460"/>
                </a:lnTo>
                <a:lnTo>
                  <a:pt x="63178" y="4693"/>
                </a:lnTo>
                <a:lnTo>
                  <a:pt x="71093" y="460"/>
                </a:lnTo>
                <a:lnTo>
                  <a:pt x="78961" y="4693"/>
                </a:lnTo>
                <a:lnTo>
                  <a:pt x="86876" y="460"/>
                </a:lnTo>
                <a:lnTo>
                  <a:pt x="94744" y="4693"/>
                </a:lnTo>
                <a:lnTo>
                  <a:pt x="102613" y="460"/>
                </a:lnTo>
                <a:lnTo>
                  <a:pt x="110527" y="4693"/>
                </a:lnTo>
                <a:lnTo>
                  <a:pt x="118396" y="460"/>
                </a:lnTo>
                <a:lnTo>
                  <a:pt x="126310" y="4693"/>
                </a:lnTo>
                <a:lnTo>
                  <a:pt x="134179" y="460"/>
                </a:lnTo>
                <a:lnTo>
                  <a:pt x="142047" y="4739"/>
                </a:lnTo>
                <a:lnTo>
                  <a:pt x="149962" y="460"/>
                </a:lnTo>
                <a:lnTo>
                  <a:pt x="157830" y="4739"/>
                </a:lnTo>
                <a:lnTo>
                  <a:pt x="165745" y="460"/>
                </a:lnTo>
                <a:lnTo>
                  <a:pt x="173613" y="4739"/>
                </a:lnTo>
                <a:lnTo>
                  <a:pt x="181528" y="460"/>
                </a:lnTo>
                <a:lnTo>
                  <a:pt x="189304" y="4693"/>
                </a:lnTo>
                <a:lnTo>
                  <a:pt x="189488" y="4325"/>
                </a:lnTo>
                <a:lnTo>
                  <a:pt x="181528" y="0"/>
                </a:lnTo>
                <a:lnTo>
                  <a:pt x="173613" y="4279"/>
                </a:lnTo>
                <a:lnTo>
                  <a:pt x="165745" y="0"/>
                </a:lnTo>
                <a:lnTo>
                  <a:pt x="157830" y="4279"/>
                </a:lnTo>
                <a:lnTo>
                  <a:pt x="149962" y="0"/>
                </a:lnTo>
                <a:lnTo>
                  <a:pt x="142047" y="4279"/>
                </a:lnTo>
                <a:lnTo>
                  <a:pt x="134179" y="0"/>
                </a:lnTo>
                <a:lnTo>
                  <a:pt x="126310" y="4233"/>
                </a:lnTo>
                <a:lnTo>
                  <a:pt x="118396" y="0"/>
                </a:lnTo>
                <a:lnTo>
                  <a:pt x="110527" y="4233"/>
                </a:lnTo>
                <a:lnTo>
                  <a:pt x="102613" y="0"/>
                </a:lnTo>
                <a:lnTo>
                  <a:pt x="94744" y="4233"/>
                </a:lnTo>
                <a:lnTo>
                  <a:pt x="86876" y="0"/>
                </a:lnTo>
                <a:lnTo>
                  <a:pt x="78961" y="4233"/>
                </a:lnTo>
                <a:lnTo>
                  <a:pt x="71093" y="0"/>
                </a:lnTo>
                <a:lnTo>
                  <a:pt x="63178" y="4233"/>
                </a:lnTo>
                <a:lnTo>
                  <a:pt x="55310" y="0"/>
                </a:lnTo>
                <a:lnTo>
                  <a:pt x="47395" y="4233"/>
                </a:lnTo>
                <a:lnTo>
                  <a:pt x="39527" y="0"/>
                </a:lnTo>
                <a:lnTo>
                  <a:pt x="31658" y="4233"/>
                </a:lnTo>
                <a:lnTo>
                  <a:pt x="23744" y="0"/>
                </a:lnTo>
                <a:lnTo>
                  <a:pt x="15875" y="4233"/>
                </a:lnTo>
                <a:lnTo>
                  <a:pt x="7961" y="0"/>
                </a:ln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713250" y="1064404"/>
            <a:ext cx="7717500" cy="33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 sz="12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/>
          <p:nvPr/>
        </p:nvSpPr>
        <p:spPr>
          <a:xfrm flipH="1">
            <a:off x="0" y="0"/>
            <a:ext cx="421050" cy="2249700"/>
          </a:xfrm>
          <a:custGeom>
            <a:avLst/>
            <a:gdLst/>
            <a:ahLst/>
            <a:cxnLst/>
            <a:rect l="l" t="t" r="r" b="b"/>
            <a:pathLst>
              <a:path w="16842" h="89988" extrusionOk="0">
                <a:moveTo>
                  <a:pt x="0" y="0"/>
                </a:moveTo>
                <a:lnTo>
                  <a:pt x="0" y="57016"/>
                </a:lnTo>
                <a:lnTo>
                  <a:pt x="28" y="58221"/>
                </a:lnTo>
                <a:lnTo>
                  <a:pt x="82" y="59453"/>
                </a:lnTo>
                <a:lnTo>
                  <a:pt x="165" y="60658"/>
                </a:lnTo>
                <a:lnTo>
                  <a:pt x="301" y="61890"/>
                </a:lnTo>
                <a:lnTo>
                  <a:pt x="466" y="63095"/>
                </a:lnTo>
                <a:lnTo>
                  <a:pt x="657" y="64300"/>
                </a:lnTo>
                <a:lnTo>
                  <a:pt x="904" y="65478"/>
                </a:lnTo>
                <a:lnTo>
                  <a:pt x="1178" y="66682"/>
                </a:lnTo>
                <a:lnTo>
                  <a:pt x="1479" y="67860"/>
                </a:lnTo>
                <a:lnTo>
                  <a:pt x="1808" y="69038"/>
                </a:lnTo>
                <a:lnTo>
                  <a:pt x="2191" y="70188"/>
                </a:lnTo>
                <a:lnTo>
                  <a:pt x="2602" y="71338"/>
                </a:lnTo>
                <a:lnTo>
                  <a:pt x="3040" y="72461"/>
                </a:lnTo>
                <a:lnTo>
                  <a:pt x="3506" y="73583"/>
                </a:lnTo>
                <a:lnTo>
                  <a:pt x="4026" y="74679"/>
                </a:lnTo>
                <a:lnTo>
                  <a:pt x="4546" y="75774"/>
                </a:lnTo>
                <a:lnTo>
                  <a:pt x="5121" y="76815"/>
                </a:lnTo>
                <a:lnTo>
                  <a:pt x="5696" y="77828"/>
                </a:lnTo>
                <a:lnTo>
                  <a:pt x="6326" y="78841"/>
                </a:lnTo>
                <a:lnTo>
                  <a:pt x="6956" y="79827"/>
                </a:lnTo>
                <a:lnTo>
                  <a:pt x="7641" y="80786"/>
                </a:lnTo>
                <a:lnTo>
                  <a:pt x="8325" y="81744"/>
                </a:lnTo>
                <a:lnTo>
                  <a:pt x="9065" y="82675"/>
                </a:lnTo>
                <a:lnTo>
                  <a:pt x="9804" y="83579"/>
                </a:lnTo>
                <a:lnTo>
                  <a:pt x="10598" y="84455"/>
                </a:lnTo>
                <a:lnTo>
                  <a:pt x="11392" y="85332"/>
                </a:lnTo>
                <a:lnTo>
                  <a:pt x="12214" y="86153"/>
                </a:lnTo>
                <a:lnTo>
                  <a:pt x="13090" y="86975"/>
                </a:lnTo>
                <a:lnTo>
                  <a:pt x="13939" y="87769"/>
                </a:lnTo>
                <a:lnTo>
                  <a:pt x="14843" y="88536"/>
                </a:lnTo>
                <a:lnTo>
                  <a:pt x="15774" y="89275"/>
                </a:lnTo>
                <a:lnTo>
                  <a:pt x="16705" y="89987"/>
                </a:lnTo>
                <a:lnTo>
                  <a:pt x="16842" y="89823"/>
                </a:lnTo>
                <a:lnTo>
                  <a:pt x="15884" y="89083"/>
                </a:lnTo>
                <a:lnTo>
                  <a:pt x="14925" y="88317"/>
                </a:lnTo>
                <a:lnTo>
                  <a:pt x="14021" y="87550"/>
                </a:lnTo>
                <a:lnTo>
                  <a:pt x="13145" y="86728"/>
                </a:lnTo>
                <a:lnTo>
                  <a:pt x="12269" y="85907"/>
                </a:lnTo>
                <a:lnTo>
                  <a:pt x="11447" y="85058"/>
                </a:lnTo>
                <a:lnTo>
                  <a:pt x="10626" y="84181"/>
                </a:lnTo>
                <a:lnTo>
                  <a:pt x="9859" y="83278"/>
                </a:lnTo>
                <a:lnTo>
                  <a:pt x="9092" y="82347"/>
                </a:lnTo>
                <a:lnTo>
                  <a:pt x="8380" y="81416"/>
                </a:lnTo>
                <a:lnTo>
                  <a:pt x="7668" y="80457"/>
                </a:lnTo>
                <a:lnTo>
                  <a:pt x="7011" y="79471"/>
                </a:lnTo>
                <a:lnTo>
                  <a:pt x="6381" y="78458"/>
                </a:lnTo>
                <a:lnTo>
                  <a:pt x="5751" y="77445"/>
                </a:lnTo>
                <a:lnTo>
                  <a:pt x="5176" y="76432"/>
                </a:lnTo>
                <a:lnTo>
                  <a:pt x="4628" y="75364"/>
                </a:lnTo>
                <a:lnTo>
                  <a:pt x="4108" y="74323"/>
                </a:lnTo>
                <a:lnTo>
                  <a:pt x="3615" y="73227"/>
                </a:lnTo>
                <a:lnTo>
                  <a:pt x="3177" y="72132"/>
                </a:lnTo>
                <a:lnTo>
                  <a:pt x="2739" y="71037"/>
                </a:lnTo>
                <a:lnTo>
                  <a:pt x="2355" y="69914"/>
                </a:lnTo>
                <a:lnTo>
                  <a:pt x="1972" y="68791"/>
                </a:lnTo>
                <a:lnTo>
                  <a:pt x="1643" y="67641"/>
                </a:lnTo>
                <a:lnTo>
                  <a:pt x="1369" y="66491"/>
                </a:lnTo>
                <a:lnTo>
                  <a:pt x="1096" y="65341"/>
                </a:lnTo>
                <a:lnTo>
                  <a:pt x="877" y="64163"/>
                </a:lnTo>
                <a:lnTo>
                  <a:pt x="685" y="62985"/>
                </a:lnTo>
                <a:lnTo>
                  <a:pt x="521" y="61808"/>
                </a:lnTo>
                <a:lnTo>
                  <a:pt x="384" y="60603"/>
                </a:lnTo>
                <a:lnTo>
                  <a:pt x="301" y="59425"/>
                </a:lnTo>
                <a:lnTo>
                  <a:pt x="247" y="58221"/>
                </a:lnTo>
                <a:lnTo>
                  <a:pt x="219" y="57016"/>
                </a:lnTo>
                <a:lnTo>
                  <a:pt x="219" y="0"/>
                </a:lnTo>
                <a:close/>
              </a:path>
            </a:pathLst>
          </a:custGeom>
          <a:solidFill>
            <a:srgbClr val="FFCA6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4"/>
          <p:cNvSpPr/>
          <p:nvPr/>
        </p:nvSpPr>
        <p:spPr>
          <a:xfrm rot="-5400000">
            <a:off x="8072875" y="2214459"/>
            <a:ext cx="1430269" cy="714581"/>
          </a:xfrm>
          <a:custGeom>
            <a:avLst/>
            <a:gdLst/>
            <a:ahLst/>
            <a:cxnLst/>
            <a:rect l="l" t="t" r="r" b="b"/>
            <a:pathLst>
              <a:path w="33602" h="16788" extrusionOk="0">
                <a:moveTo>
                  <a:pt x="16787" y="1"/>
                </a:moveTo>
                <a:lnTo>
                  <a:pt x="15939" y="28"/>
                </a:lnTo>
                <a:lnTo>
                  <a:pt x="15090" y="83"/>
                </a:lnTo>
                <a:lnTo>
                  <a:pt x="14241" y="192"/>
                </a:lnTo>
                <a:lnTo>
                  <a:pt x="13419" y="357"/>
                </a:lnTo>
                <a:lnTo>
                  <a:pt x="12598" y="521"/>
                </a:lnTo>
                <a:lnTo>
                  <a:pt x="11803" y="767"/>
                </a:lnTo>
                <a:lnTo>
                  <a:pt x="11037" y="1014"/>
                </a:lnTo>
                <a:lnTo>
                  <a:pt x="10270" y="1315"/>
                </a:lnTo>
                <a:lnTo>
                  <a:pt x="9530" y="1671"/>
                </a:lnTo>
                <a:lnTo>
                  <a:pt x="8791" y="2027"/>
                </a:lnTo>
                <a:lnTo>
                  <a:pt x="8106" y="2438"/>
                </a:lnTo>
                <a:lnTo>
                  <a:pt x="7422" y="2876"/>
                </a:lnTo>
                <a:lnTo>
                  <a:pt x="6765" y="3342"/>
                </a:lnTo>
                <a:lnTo>
                  <a:pt x="6135" y="3834"/>
                </a:lnTo>
                <a:lnTo>
                  <a:pt x="5505" y="4382"/>
                </a:lnTo>
                <a:lnTo>
                  <a:pt x="4930" y="4930"/>
                </a:lnTo>
                <a:lnTo>
                  <a:pt x="4382" y="5505"/>
                </a:lnTo>
                <a:lnTo>
                  <a:pt x="3834" y="6107"/>
                </a:lnTo>
                <a:lnTo>
                  <a:pt x="3341" y="6765"/>
                </a:lnTo>
                <a:lnTo>
                  <a:pt x="2876" y="7422"/>
                </a:lnTo>
                <a:lnTo>
                  <a:pt x="2438" y="8107"/>
                </a:lnTo>
                <a:lnTo>
                  <a:pt x="2027" y="8791"/>
                </a:lnTo>
                <a:lnTo>
                  <a:pt x="1671" y="9531"/>
                </a:lnTo>
                <a:lnTo>
                  <a:pt x="1315" y="10270"/>
                </a:lnTo>
                <a:lnTo>
                  <a:pt x="1014" y="11037"/>
                </a:lnTo>
                <a:lnTo>
                  <a:pt x="767" y="11803"/>
                </a:lnTo>
                <a:lnTo>
                  <a:pt x="548" y="12598"/>
                </a:lnTo>
                <a:lnTo>
                  <a:pt x="356" y="13419"/>
                </a:lnTo>
                <a:lnTo>
                  <a:pt x="192" y="14241"/>
                </a:lnTo>
                <a:lnTo>
                  <a:pt x="83" y="15090"/>
                </a:lnTo>
                <a:lnTo>
                  <a:pt x="28" y="15939"/>
                </a:lnTo>
                <a:lnTo>
                  <a:pt x="0" y="16788"/>
                </a:lnTo>
                <a:lnTo>
                  <a:pt x="220" y="16788"/>
                </a:lnTo>
                <a:lnTo>
                  <a:pt x="247" y="15939"/>
                </a:lnTo>
                <a:lnTo>
                  <a:pt x="302" y="15090"/>
                </a:lnTo>
                <a:lnTo>
                  <a:pt x="411" y="14268"/>
                </a:lnTo>
                <a:lnTo>
                  <a:pt x="576" y="13447"/>
                </a:lnTo>
                <a:lnTo>
                  <a:pt x="740" y="12652"/>
                </a:lnTo>
                <a:lnTo>
                  <a:pt x="959" y="11858"/>
                </a:lnTo>
                <a:lnTo>
                  <a:pt x="1233" y="11091"/>
                </a:lnTo>
                <a:lnTo>
                  <a:pt x="1534" y="10352"/>
                </a:lnTo>
                <a:lnTo>
                  <a:pt x="1863" y="9613"/>
                </a:lnTo>
                <a:lnTo>
                  <a:pt x="2219" y="8901"/>
                </a:lnTo>
                <a:lnTo>
                  <a:pt x="2629" y="8216"/>
                </a:lnTo>
                <a:lnTo>
                  <a:pt x="3068" y="7531"/>
                </a:lnTo>
                <a:lnTo>
                  <a:pt x="3533" y="6874"/>
                </a:lnTo>
                <a:lnTo>
                  <a:pt x="4026" y="6244"/>
                </a:lnTo>
                <a:lnTo>
                  <a:pt x="4546" y="5669"/>
                </a:lnTo>
                <a:lnTo>
                  <a:pt x="5094" y="5067"/>
                </a:lnTo>
                <a:lnTo>
                  <a:pt x="5669" y="4519"/>
                </a:lnTo>
                <a:lnTo>
                  <a:pt x="6272" y="3999"/>
                </a:lnTo>
                <a:lnTo>
                  <a:pt x="6901" y="3506"/>
                </a:lnTo>
                <a:lnTo>
                  <a:pt x="7531" y="3068"/>
                </a:lnTo>
                <a:lnTo>
                  <a:pt x="8216" y="2630"/>
                </a:lnTo>
                <a:lnTo>
                  <a:pt x="8901" y="2219"/>
                </a:lnTo>
                <a:lnTo>
                  <a:pt x="9613" y="1863"/>
                </a:lnTo>
                <a:lnTo>
                  <a:pt x="10352" y="1534"/>
                </a:lnTo>
                <a:lnTo>
                  <a:pt x="11119" y="1233"/>
                </a:lnTo>
                <a:lnTo>
                  <a:pt x="11886" y="959"/>
                </a:lnTo>
                <a:lnTo>
                  <a:pt x="12652" y="740"/>
                </a:lnTo>
                <a:lnTo>
                  <a:pt x="13474" y="548"/>
                </a:lnTo>
                <a:lnTo>
                  <a:pt x="14268" y="411"/>
                </a:lnTo>
                <a:lnTo>
                  <a:pt x="15117" y="302"/>
                </a:lnTo>
                <a:lnTo>
                  <a:pt x="15939" y="247"/>
                </a:lnTo>
                <a:lnTo>
                  <a:pt x="16787" y="220"/>
                </a:lnTo>
                <a:lnTo>
                  <a:pt x="17664" y="247"/>
                </a:lnTo>
                <a:lnTo>
                  <a:pt x="18485" y="302"/>
                </a:lnTo>
                <a:lnTo>
                  <a:pt x="19307" y="411"/>
                </a:lnTo>
                <a:lnTo>
                  <a:pt x="20128" y="548"/>
                </a:lnTo>
                <a:lnTo>
                  <a:pt x="20950" y="740"/>
                </a:lnTo>
                <a:lnTo>
                  <a:pt x="21717" y="959"/>
                </a:lnTo>
                <a:lnTo>
                  <a:pt x="22484" y="1233"/>
                </a:lnTo>
                <a:lnTo>
                  <a:pt x="23250" y="1534"/>
                </a:lnTo>
                <a:lnTo>
                  <a:pt x="23990" y="1863"/>
                </a:lnTo>
                <a:lnTo>
                  <a:pt x="24702" y="2219"/>
                </a:lnTo>
                <a:lnTo>
                  <a:pt x="25386" y="2630"/>
                </a:lnTo>
                <a:lnTo>
                  <a:pt x="26071" y="3068"/>
                </a:lnTo>
                <a:lnTo>
                  <a:pt x="26701" y="3506"/>
                </a:lnTo>
                <a:lnTo>
                  <a:pt x="27331" y="3999"/>
                </a:lnTo>
                <a:lnTo>
                  <a:pt x="27933" y="4519"/>
                </a:lnTo>
                <a:lnTo>
                  <a:pt x="28508" y="5067"/>
                </a:lnTo>
                <a:lnTo>
                  <a:pt x="29056" y="5669"/>
                </a:lnTo>
                <a:lnTo>
                  <a:pt x="29576" y="6244"/>
                </a:lnTo>
                <a:lnTo>
                  <a:pt x="30069" y="6874"/>
                </a:lnTo>
                <a:lnTo>
                  <a:pt x="30535" y="7531"/>
                </a:lnTo>
                <a:lnTo>
                  <a:pt x="30973" y="8216"/>
                </a:lnTo>
                <a:lnTo>
                  <a:pt x="31384" y="8901"/>
                </a:lnTo>
                <a:lnTo>
                  <a:pt x="31740" y="9613"/>
                </a:lnTo>
                <a:lnTo>
                  <a:pt x="32068" y="10352"/>
                </a:lnTo>
                <a:lnTo>
                  <a:pt x="32370" y="11091"/>
                </a:lnTo>
                <a:lnTo>
                  <a:pt x="32616" y="11858"/>
                </a:lnTo>
                <a:lnTo>
                  <a:pt x="32862" y="12652"/>
                </a:lnTo>
                <a:lnTo>
                  <a:pt x="33027" y="13447"/>
                </a:lnTo>
                <a:lnTo>
                  <a:pt x="33191" y="14268"/>
                </a:lnTo>
                <a:lnTo>
                  <a:pt x="33301" y="15090"/>
                </a:lnTo>
                <a:lnTo>
                  <a:pt x="33355" y="15939"/>
                </a:lnTo>
                <a:lnTo>
                  <a:pt x="33383" y="16788"/>
                </a:lnTo>
                <a:lnTo>
                  <a:pt x="33602" y="16788"/>
                </a:lnTo>
                <a:lnTo>
                  <a:pt x="33574" y="15939"/>
                </a:lnTo>
                <a:lnTo>
                  <a:pt x="33492" y="15090"/>
                </a:lnTo>
                <a:lnTo>
                  <a:pt x="33410" y="14241"/>
                </a:lnTo>
                <a:lnTo>
                  <a:pt x="33246" y="13419"/>
                </a:lnTo>
                <a:lnTo>
                  <a:pt x="33054" y="12598"/>
                </a:lnTo>
                <a:lnTo>
                  <a:pt x="32835" y="11803"/>
                </a:lnTo>
                <a:lnTo>
                  <a:pt x="32561" y="11037"/>
                </a:lnTo>
                <a:lnTo>
                  <a:pt x="32260" y="10270"/>
                </a:lnTo>
                <a:lnTo>
                  <a:pt x="31931" y="9531"/>
                </a:lnTo>
                <a:lnTo>
                  <a:pt x="31575" y="8791"/>
                </a:lnTo>
                <a:lnTo>
                  <a:pt x="31165" y="8107"/>
                </a:lnTo>
                <a:lnTo>
                  <a:pt x="30726" y="7422"/>
                </a:lnTo>
                <a:lnTo>
                  <a:pt x="30261" y="6765"/>
                </a:lnTo>
                <a:lnTo>
                  <a:pt x="29741" y="6107"/>
                </a:lnTo>
                <a:lnTo>
                  <a:pt x="29220" y="5505"/>
                </a:lnTo>
                <a:lnTo>
                  <a:pt x="28673" y="4930"/>
                </a:lnTo>
                <a:lnTo>
                  <a:pt x="28097" y="4382"/>
                </a:lnTo>
                <a:lnTo>
                  <a:pt x="27468" y="3834"/>
                </a:lnTo>
                <a:lnTo>
                  <a:pt x="26838" y="3342"/>
                </a:lnTo>
                <a:lnTo>
                  <a:pt x="26181" y="2876"/>
                </a:lnTo>
                <a:lnTo>
                  <a:pt x="25496" y="2438"/>
                </a:lnTo>
                <a:lnTo>
                  <a:pt x="24784" y="2027"/>
                </a:lnTo>
                <a:lnTo>
                  <a:pt x="24072" y="1671"/>
                </a:lnTo>
                <a:lnTo>
                  <a:pt x="23332" y="1315"/>
                </a:lnTo>
                <a:lnTo>
                  <a:pt x="22566" y="1014"/>
                </a:lnTo>
                <a:lnTo>
                  <a:pt x="21799" y="767"/>
                </a:lnTo>
                <a:lnTo>
                  <a:pt x="21005" y="521"/>
                </a:lnTo>
                <a:lnTo>
                  <a:pt x="20183" y="357"/>
                </a:lnTo>
                <a:lnTo>
                  <a:pt x="19362" y="192"/>
                </a:lnTo>
                <a:lnTo>
                  <a:pt x="18513" y="83"/>
                </a:lnTo>
                <a:lnTo>
                  <a:pt x="17664" y="28"/>
                </a:lnTo>
                <a:lnTo>
                  <a:pt x="16787" y="1"/>
                </a:ln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4"/>
          <p:cNvSpPr/>
          <p:nvPr/>
        </p:nvSpPr>
        <p:spPr>
          <a:xfrm>
            <a:off x="2512018" y="4771900"/>
            <a:ext cx="4119965" cy="118500"/>
          </a:xfrm>
          <a:custGeom>
            <a:avLst/>
            <a:gdLst/>
            <a:ahLst/>
            <a:cxnLst/>
            <a:rect l="l" t="t" r="r" b="b"/>
            <a:pathLst>
              <a:path w="189489" h="4740" extrusionOk="0">
                <a:moveTo>
                  <a:pt x="7961" y="0"/>
                </a:moveTo>
                <a:lnTo>
                  <a:pt x="0" y="4325"/>
                </a:lnTo>
                <a:lnTo>
                  <a:pt x="185" y="4647"/>
                </a:lnTo>
                <a:lnTo>
                  <a:pt x="7961" y="460"/>
                </a:lnTo>
                <a:lnTo>
                  <a:pt x="15875" y="4693"/>
                </a:lnTo>
                <a:lnTo>
                  <a:pt x="23744" y="460"/>
                </a:lnTo>
                <a:lnTo>
                  <a:pt x="31658" y="4693"/>
                </a:lnTo>
                <a:lnTo>
                  <a:pt x="39527" y="460"/>
                </a:lnTo>
                <a:lnTo>
                  <a:pt x="47395" y="4693"/>
                </a:lnTo>
                <a:lnTo>
                  <a:pt x="55310" y="460"/>
                </a:lnTo>
                <a:lnTo>
                  <a:pt x="63178" y="4693"/>
                </a:lnTo>
                <a:lnTo>
                  <a:pt x="71093" y="460"/>
                </a:lnTo>
                <a:lnTo>
                  <a:pt x="78961" y="4693"/>
                </a:lnTo>
                <a:lnTo>
                  <a:pt x="86876" y="460"/>
                </a:lnTo>
                <a:lnTo>
                  <a:pt x="94744" y="4693"/>
                </a:lnTo>
                <a:lnTo>
                  <a:pt x="102613" y="460"/>
                </a:lnTo>
                <a:lnTo>
                  <a:pt x="110527" y="4693"/>
                </a:lnTo>
                <a:lnTo>
                  <a:pt x="118396" y="460"/>
                </a:lnTo>
                <a:lnTo>
                  <a:pt x="126310" y="4693"/>
                </a:lnTo>
                <a:lnTo>
                  <a:pt x="134179" y="460"/>
                </a:lnTo>
                <a:lnTo>
                  <a:pt x="142047" y="4739"/>
                </a:lnTo>
                <a:lnTo>
                  <a:pt x="149962" y="460"/>
                </a:lnTo>
                <a:lnTo>
                  <a:pt x="157830" y="4739"/>
                </a:lnTo>
                <a:lnTo>
                  <a:pt x="165745" y="460"/>
                </a:lnTo>
                <a:lnTo>
                  <a:pt x="173613" y="4739"/>
                </a:lnTo>
                <a:lnTo>
                  <a:pt x="181528" y="460"/>
                </a:lnTo>
                <a:lnTo>
                  <a:pt x="189304" y="4693"/>
                </a:lnTo>
                <a:lnTo>
                  <a:pt x="189488" y="4325"/>
                </a:lnTo>
                <a:lnTo>
                  <a:pt x="181528" y="0"/>
                </a:lnTo>
                <a:lnTo>
                  <a:pt x="173613" y="4279"/>
                </a:lnTo>
                <a:lnTo>
                  <a:pt x="165745" y="0"/>
                </a:lnTo>
                <a:lnTo>
                  <a:pt x="157830" y="4279"/>
                </a:lnTo>
                <a:lnTo>
                  <a:pt x="149962" y="0"/>
                </a:lnTo>
                <a:lnTo>
                  <a:pt x="142047" y="4279"/>
                </a:lnTo>
                <a:lnTo>
                  <a:pt x="134179" y="0"/>
                </a:lnTo>
                <a:lnTo>
                  <a:pt x="126310" y="4233"/>
                </a:lnTo>
                <a:lnTo>
                  <a:pt x="118396" y="0"/>
                </a:lnTo>
                <a:lnTo>
                  <a:pt x="110527" y="4233"/>
                </a:lnTo>
                <a:lnTo>
                  <a:pt x="102613" y="0"/>
                </a:lnTo>
                <a:lnTo>
                  <a:pt x="94744" y="4233"/>
                </a:lnTo>
                <a:lnTo>
                  <a:pt x="86876" y="0"/>
                </a:lnTo>
                <a:lnTo>
                  <a:pt x="78961" y="4233"/>
                </a:lnTo>
                <a:lnTo>
                  <a:pt x="71093" y="0"/>
                </a:lnTo>
                <a:lnTo>
                  <a:pt x="63178" y="4233"/>
                </a:lnTo>
                <a:lnTo>
                  <a:pt x="55310" y="0"/>
                </a:lnTo>
                <a:lnTo>
                  <a:pt x="47395" y="4233"/>
                </a:lnTo>
                <a:lnTo>
                  <a:pt x="39527" y="0"/>
                </a:lnTo>
                <a:lnTo>
                  <a:pt x="31658" y="4233"/>
                </a:lnTo>
                <a:lnTo>
                  <a:pt x="23744" y="0"/>
                </a:lnTo>
                <a:lnTo>
                  <a:pt x="15875" y="4233"/>
                </a:lnTo>
                <a:lnTo>
                  <a:pt x="7961" y="0"/>
                </a:ln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ubTitle" idx="1"/>
          </p:nvPr>
        </p:nvSpPr>
        <p:spPr>
          <a:xfrm>
            <a:off x="1353375" y="3040493"/>
            <a:ext cx="2578500" cy="17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ubTitle" idx="2"/>
          </p:nvPr>
        </p:nvSpPr>
        <p:spPr>
          <a:xfrm>
            <a:off x="5213625" y="3040493"/>
            <a:ext cx="2575500" cy="17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ubTitle" idx="3"/>
          </p:nvPr>
        </p:nvSpPr>
        <p:spPr>
          <a:xfrm>
            <a:off x="1354875" y="3432343"/>
            <a:ext cx="2575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4"/>
          </p:nvPr>
        </p:nvSpPr>
        <p:spPr>
          <a:xfrm>
            <a:off x="5212125" y="3434718"/>
            <a:ext cx="2578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/>
          <p:nvPr/>
        </p:nvSpPr>
        <p:spPr>
          <a:xfrm rot="-5400000">
            <a:off x="914325" y="-914325"/>
            <a:ext cx="421050" cy="2249700"/>
          </a:xfrm>
          <a:custGeom>
            <a:avLst/>
            <a:gdLst/>
            <a:ahLst/>
            <a:cxnLst/>
            <a:rect l="l" t="t" r="r" b="b"/>
            <a:pathLst>
              <a:path w="16842" h="89988" extrusionOk="0">
                <a:moveTo>
                  <a:pt x="0" y="0"/>
                </a:moveTo>
                <a:lnTo>
                  <a:pt x="0" y="57016"/>
                </a:lnTo>
                <a:lnTo>
                  <a:pt x="28" y="58221"/>
                </a:lnTo>
                <a:lnTo>
                  <a:pt x="82" y="59453"/>
                </a:lnTo>
                <a:lnTo>
                  <a:pt x="165" y="60658"/>
                </a:lnTo>
                <a:lnTo>
                  <a:pt x="301" y="61890"/>
                </a:lnTo>
                <a:lnTo>
                  <a:pt x="466" y="63095"/>
                </a:lnTo>
                <a:lnTo>
                  <a:pt x="657" y="64300"/>
                </a:lnTo>
                <a:lnTo>
                  <a:pt x="904" y="65478"/>
                </a:lnTo>
                <a:lnTo>
                  <a:pt x="1178" y="66682"/>
                </a:lnTo>
                <a:lnTo>
                  <a:pt x="1479" y="67860"/>
                </a:lnTo>
                <a:lnTo>
                  <a:pt x="1808" y="69038"/>
                </a:lnTo>
                <a:lnTo>
                  <a:pt x="2191" y="70188"/>
                </a:lnTo>
                <a:lnTo>
                  <a:pt x="2602" y="71338"/>
                </a:lnTo>
                <a:lnTo>
                  <a:pt x="3040" y="72461"/>
                </a:lnTo>
                <a:lnTo>
                  <a:pt x="3506" y="73583"/>
                </a:lnTo>
                <a:lnTo>
                  <a:pt x="4026" y="74679"/>
                </a:lnTo>
                <a:lnTo>
                  <a:pt x="4546" y="75774"/>
                </a:lnTo>
                <a:lnTo>
                  <a:pt x="5121" y="76815"/>
                </a:lnTo>
                <a:lnTo>
                  <a:pt x="5696" y="77828"/>
                </a:lnTo>
                <a:lnTo>
                  <a:pt x="6326" y="78841"/>
                </a:lnTo>
                <a:lnTo>
                  <a:pt x="6956" y="79827"/>
                </a:lnTo>
                <a:lnTo>
                  <a:pt x="7641" y="80786"/>
                </a:lnTo>
                <a:lnTo>
                  <a:pt x="8325" y="81744"/>
                </a:lnTo>
                <a:lnTo>
                  <a:pt x="9065" y="82675"/>
                </a:lnTo>
                <a:lnTo>
                  <a:pt x="9804" y="83579"/>
                </a:lnTo>
                <a:lnTo>
                  <a:pt x="10598" y="84455"/>
                </a:lnTo>
                <a:lnTo>
                  <a:pt x="11392" y="85332"/>
                </a:lnTo>
                <a:lnTo>
                  <a:pt x="12214" y="86153"/>
                </a:lnTo>
                <a:lnTo>
                  <a:pt x="13090" y="86975"/>
                </a:lnTo>
                <a:lnTo>
                  <a:pt x="13939" y="87769"/>
                </a:lnTo>
                <a:lnTo>
                  <a:pt x="14843" y="88536"/>
                </a:lnTo>
                <a:lnTo>
                  <a:pt x="15774" y="89275"/>
                </a:lnTo>
                <a:lnTo>
                  <a:pt x="16705" y="89987"/>
                </a:lnTo>
                <a:lnTo>
                  <a:pt x="16842" y="89823"/>
                </a:lnTo>
                <a:lnTo>
                  <a:pt x="15884" y="89083"/>
                </a:lnTo>
                <a:lnTo>
                  <a:pt x="14925" y="88317"/>
                </a:lnTo>
                <a:lnTo>
                  <a:pt x="14021" y="87550"/>
                </a:lnTo>
                <a:lnTo>
                  <a:pt x="13145" y="86728"/>
                </a:lnTo>
                <a:lnTo>
                  <a:pt x="12269" y="85907"/>
                </a:lnTo>
                <a:lnTo>
                  <a:pt x="11447" y="85058"/>
                </a:lnTo>
                <a:lnTo>
                  <a:pt x="10626" y="84181"/>
                </a:lnTo>
                <a:lnTo>
                  <a:pt x="9859" y="83278"/>
                </a:lnTo>
                <a:lnTo>
                  <a:pt x="9092" y="82347"/>
                </a:lnTo>
                <a:lnTo>
                  <a:pt x="8380" y="81416"/>
                </a:lnTo>
                <a:lnTo>
                  <a:pt x="7668" y="80457"/>
                </a:lnTo>
                <a:lnTo>
                  <a:pt x="7011" y="79471"/>
                </a:lnTo>
                <a:lnTo>
                  <a:pt x="6381" y="78458"/>
                </a:lnTo>
                <a:lnTo>
                  <a:pt x="5751" y="77445"/>
                </a:lnTo>
                <a:lnTo>
                  <a:pt x="5176" y="76432"/>
                </a:lnTo>
                <a:lnTo>
                  <a:pt x="4628" y="75364"/>
                </a:lnTo>
                <a:lnTo>
                  <a:pt x="4108" y="74323"/>
                </a:lnTo>
                <a:lnTo>
                  <a:pt x="3615" y="73227"/>
                </a:lnTo>
                <a:lnTo>
                  <a:pt x="3177" y="72132"/>
                </a:lnTo>
                <a:lnTo>
                  <a:pt x="2739" y="71037"/>
                </a:lnTo>
                <a:lnTo>
                  <a:pt x="2355" y="69914"/>
                </a:lnTo>
                <a:lnTo>
                  <a:pt x="1972" y="68791"/>
                </a:lnTo>
                <a:lnTo>
                  <a:pt x="1643" y="67641"/>
                </a:lnTo>
                <a:lnTo>
                  <a:pt x="1369" y="66491"/>
                </a:lnTo>
                <a:lnTo>
                  <a:pt x="1096" y="65341"/>
                </a:lnTo>
                <a:lnTo>
                  <a:pt x="877" y="64163"/>
                </a:lnTo>
                <a:lnTo>
                  <a:pt x="685" y="62985"/>
                </a:lnTo>
                <a:lnTo>
                  <a:pt x="521" y="61808"/>
                </a:lnTo>
                <a:lnTo>
                  <a:pt x="384" y="60603"/>
                </a:lnTo>
                <a:lnTo>
                  <a:pt x="301" y="59425"/>
                </a:lnTo>
                <a:lnTo>
                  <a:pt x="247" y="58221"/>
                </a:lnTo>
                <a:lnTo>
                  <a:pt x="219" y="57016"/>
                </a:lnTo>
                <a:lnTo>
                  <a:pt x="219" y="0"/>
                </a:lnTo>
                <a:close/>
              </a:path>
            </a:pathLst>
          </a:custGeom>
          <a:solidFill>
            <a:srgbClr val="FFCA6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5"/>
          <p:cNvSpPr/>
          <p:nvPr/>
        </p:nvSpPr>
        <p:spPr>
          <a:xfrm rot="10800000" flipH="1">
            <a:off x="8722950" y="2893800"/>
            <a:ext cx="421050" cy="2249700"/>
          </a:xfrm>
          <a:custGeom>
            <a:avLst/>
            <a:gdLst/>
            <a:ahLst/>
            <a:cxnLst/>
            <a:rect l="l" t="t" r="r" b="b"/>
            <a:pathLst>
              <a:path w="16842" h="89988" extrusionOk="0">
                <a:moveTo>
                  <a:pt x="0" y="0"/>
                </a:moveTo>
                <a:lnTo>
                  <a:pt x="0" y="57016"/>
                </a:lnTo>
                <a:lnTo>
                  <a:pt x="28" y="58221"/>
                </a:lnTo>
                <a:lnTo>
                  <a:pt x="82" y="59453"/>
                </a:lnTo>
                <a:lnTo>
                  <a:pt x="165" y="60658"/>
                </a:lnTo>
                <a:lnTo>
                  <a:pt x="301" y="61890"/>
                </a:lnTo>
                <a:lnTo>
                  <a:pt x="466" y="63095"/>
                </a:lnTo>
                <a:lnTo>
                  <a:pt x="657" y="64300"/>
                </a:lnTo>
                <a:lnTo>
                  <a:pt x="904" y="65478"/>
                </a:lnTo>
                <a:lnTo>
                  <a:pt x="1178" y="66682"/>
                </a:lnTo>
                <a:lnTo>
                  <a:pt x="1479" y="67860"/>
                </a:lnTo>
                <a:lnTo>
                  <a:pt x="1808" y="69038"/>
                </a:lnTo>
                <a:lnTo>
                  <a:pt x="2191" y="70188"/>
                </a:lnTo>
                <a:lnTo>
                  <a:pt x="2602" y="71338"/>
                </a:lnTo>
                <a:lnTo>
                  <a:pt x="3040" y="72461"/>
                </a:lnTo>
                <a:lnTo>
                  <a:pt x="3506" y="73583"/>
                </a:lnTo>
                <a:lnTo>
                  <a:pt x="4026" y="74679"/>
                </a:lnTo>
                <a:lnTo>
                  <a:pt x="4546" y="75774"/>
                </a:lnTo>
                <a:lnTo>
                  <a:pt x="5121" y="76815"/>
                </a:lnTo>
                <a:lnTo>
                  <a:pt x="5696" y="77828"/>
                </a:lnTo>
                <a:lnTo>
                  <a:pt x="6326" y="78841"/>
                </a:lnTo>
                <a:lnTo>
                  <a:pt x="6956" y="79827"/>
                </a:lnTo>
                <a:lnTo>
                  <a:pt x="7641" y="80786"/>
                </a:lnTo>
                <a:lnTo>
                  <a:pt x="8325" y="81744"/>
                </a:lnTo>
                <a:lnTo>
                  <a:pt x="9065" y="82675"/>
                </a:lnTo>
                <a:lnTo>
                  <a:pt x="9804" y="83579"/>
                </a:lnTo>
                <a:lnTo>
                  <a:pt x="10598" y="84455"/>
                </a:lnTo>
                <a:lnTo>
                  <a:pt x="11392" y="85332"/>
                </a:lnTo>
                <a:lnTo>
                  <a:pt x="12214" y="86153"/>
                </a:lnTo>
                <a:lnTo>
                  <a:pt x="13090" y="86975"/>
                </a:lnTo>
                <a:lnTo>
                  <a:pt x="13939" y="87769"/>
                </a:lnTo>
                <a:lnTo>
                  <a:pt x="14843" y="88536"/>
                </a:lnTo>
                <a:lnTo>
                  <a:pt x="15774" y="89275"/>
                </a:lnTo>
                <a:lnTo>
                  <a:pt x="16705" y="89987"/>
                </a:lnTo>
                <a:lnTo>
                  <a:pt x="16842" y="89823"/>
                </a:lnTo>
                <a:lnTo>
                  <a:pt x="15884" y="89083"/>
                </a:lnTo>
                <a:lnTo>
                  <a:pt x="14925" y="88317"/>
                </a:lnTo>
                <a:lnTo>
                  <a:pt x="14021" y="87550"/>
                </a:lnTo>
                <a:lnTo>
                  <a:pt x="13145" y="86728"/>
                </a:lnTo>
                <a:lnTo>
                  <a:pt x="12269" y="85907"/>
                </a:lnTo>
                <a:lnTo>
                  <a:pt x="11447" y="85058"/>
                </a:lnTo>
                <a:lnTo>
                  <a:pt x="10626" y="84181"/>
                </a:lnTo>
                <a:lnTo>
                  <a:pt x="9859" y="83278"/>
                </a:lnTo>
                <a:lnTo>
                  <a:pt x="9092" y="82347"/>
                </a:lnTo>
                <a:lnTo>
                  <a:pt x="8380" y="81416"/>
                </a:lnTo>
                <a:lnTo>
                  <a:pt x="7668" y="80457"/>
                </a:lnTo>
                <a:lnTo>
                  <a:pt x="7011" y="79471"/>
                </a:lnTo>
                <a:lnTo>
                  <a:pt x="6381" y="78458"/>
                </a:lnTo>
                <a:lnTo>
                  <a:pt x="5751" y="77445"/>
                </a:lnTo>
                <a:lnTo>
                  <a:pt x="5176" y="76432"/>
                </a:lnTo>
                <a:lnTo>
                  <a:pt x="4628" y="75364"/>
                </a:lnTo>
                <a:lnTo>
                  <a:pt x="4108" y="74323"/>
                </a:lnTo>
                <a:lnTo>
                  <a:pt x="3615" y="73227"/>
                </a:lnTo>
                <a:lnTo>
                  <a:pt x="3177" y="72132"/>
                </a:lnTo>
                <a:lnTo>
                  <a:pt x="2739" y="71037"/>
                </a:lnTo>
                <a:lnTo>
                  <a:pt x="2355" y="69914"/>
                </a:lnTo>
                <a:lnTo>
                  <a:pt x="1972" y="68791"/>
                </a:lnTo>
                <a:lnTo>
                  <a:pt x="1643" y="67641"/>
                </a:lnTo>
                <a:lnTo>
                  <a:pt x="1369" y="66491"/>
                </a:lnTo>
                <a:lnTo>
                  <a:pt x="1096" y="65341"/>
                </a:lnTo>
                <a:lnTo>
                  <a:pt x="877" y="64163"/>
                </a:lnTo>
                <a:lnTo>
                  <a:pt x="685" y="62985"/>
                </a:lnTo>
                <a:lnTo>
                  <a:pt x="521" y="61808"/>
                </a:lnTo>
                <a:lnTo>
                  <a:pt x="384" y="60603"/>
                </a:lnTo>
                <a:lnTo>
                  <a:pt x="301" y="59425"/>
                </a:lnTo>
                <a:lnTo>
                  <a:pt x="247" y="58221"/>
                </a:lnTo>
                <a:lnTo>
                  <a:pt x="219" y="57016"/>
                </a:lnTo>
                <a:lnTo>
                  <a:pt x="219" y="0"/>
                </a:lnTo>
                <a:close/>
              </a:path>
            </a:pathLst>
          </a:custGeom>
          <a:solidFill>
            <a:srgbClr val="FFCA6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5"/>
          <p:cNvSpPr/>
          <p:nvPr/>
        </p:nvSpPr>
        <p:spPr>
          <a:xfrm rot="-5400000">
            <a:off x="2512018" y="3024278"/>
            <a:ext cx="4119965" cy="118500"/>
          </a:xfrm>
          <a:custGeom>
            <a:avLst/>
            <a:gdLst/>
            <a:ahLst/>
            <a:cxnLst/>
            <a:rect l="l" t="t" r="r" b="b"/>
            <a:pathLst>
              <a:path w="189489" h="4740" extrusionOk="0">
                <a:moveTo>
                  <a:pt x="7961" y="0"/>
                </a:moveTo>
                <a:lnTo>
                  <a:pt x="0" y="4325"/>
                </a:lnTo>
                <a:lnTo>
                  <a:pt x="185" y="4647"/>
                </a:lnTo>
                <a:lnTo>
                  <a:pt x="7961" y="460"/>
                </a:lnTo>
                <a:lnTo>
                  <a:pt x="15875" y="4693"/>
                </a:lnTo>
                <a:lnTo>
                  <a:pt x="23744" y="460"/>
                </a:lnTo>
                <a:lnTo>
                  <a:pt x="31658" y="4693"/>
                </a:lnTo>
                <a:lnTo>
                  <a:pt x="39527" y="460"/>
                </a:lnTo>
                <a:lnTo>
                  <a:pt x="47395" y="4693"/>
                </a:lnTo>
                <a:lnTo>
                  <a:pt x="55310" y="460"/>
                </a:lnTo>
                <a:lnTo>
                  <a:pt x="63178" y="4693"/>
                </a:lnTo>
                <a:lnTo>
                  <a:pt x="71093" y="460"/>
                </a:lnTo>
                <a:lnTo>
                  <a:pt x="78961" y="4693"/>
                </a:lnTo>
                <a:lnTo>
                  <a:pt x="86876" y="460"/>
                </a:lnTo>
                <a:lnTo>
                  <a:pt x="94744" y="4693"/>
                </a:lnTo>
                <a:lnTo>
                  <a:pt x="102613" y="460"/>
                </a:lnTo>
                <a:lnTo>
                  <a:pt x="110527" y="4693"/>
                </a:lnTo>
                <a:lnTo>
                  <a:pt x="118396" y="460"/>
                </a:lnTo>
                <a:lnTo>
                  <a:pt x="126310" y="4693"/>
                </a:lnTo>
                <a:lnTo>
                  <a:pt x="134179" y="460"/>
                </a:lnTo>
                <a:lnTo>
                  <a:pt x="142047" y="4739"/>
                </a:lnTo>
                <a:lnTo>
                  <a:pt x="149962" y="460"/>
                </a:lnTo>
                <a:lnTo>
                  <a:pt x="157830" y="4739"/>
                </a:lnTo>
                <a:lnTo>
                  <a:pt x="165745" y="460"/>
                </a:lnTo>
                <a:lnTo>
                  <a:pt x="173613" y="4739"/>
                </a:lnTo>
                <a:lnTo>
                  <a:pt x="181528" y="460"/>
                </a:lnTo>
                <a:lnTo>
                  <a:pt x="189304" y="4693"/>
                </a:lnTo>
                <a:lnTo>
                  <a:pt x="189488" y="4325"/>
                </a:lnTo>
                <a:lnTo>
                  <a:pt x="181528" y="0"/>
                </a:lnTo>
                <a:lnTo>
                  <a:pt x="173613" y="4279"/>
                </a:lnTo>
                <a:lnTo>
                  <a:pt x="165745" y="0"/>
                </a:lnTo>
                <a:lnTo>
                  <a:pt x="157830" y="4279"/>
                </a:lnTo>
                <a:lnTo>
                  <a:pt x="149962" y="0"/>
                </a:lnTo>
                <a:lnTo>
                  <a:pt x="142047" y="4279"/>
                </a:lnTo>
                <a:lnTo>
                  <a:pt x="134179" y="0"/>
                </a:lnTo>
                <a:lnTo>
                  <a:pt x="126310" y="4233"/>
                </a:lnTo>
                <a:lnTo>
                  <a:pt x="118396" y="0"/>
                </a:lnTo>
                <a:lnTo>
                  <a:pt x="110527" y="4233"/>
                </a:lnTo>
                <a:lnTo>
                  <a:pt x="102613" y="0"/>
                </a:lnTo>
                <a:lnTo>
                  <a:pt x="94744" y="4233"/>
                </a:lnTo>
                <a:lnTo>
                  <a:pt x="86876" y="0"/>
                </a:lnTo>
                <a:lnTo>
                  <a:pt x="78961" y="4233"/>
                </a:lnTo>
                <a:lnTo>
                  <a:pt x="71093" y="0"/>
                </a:lnTo>
                <a:lnTo>
                  <a:pt x="63178" y="4233"/>
                </a:lnTo>
                <a:lnTo>
                  <a:pt x="55310" y="0"/>
                </a:lnTo>
                <a:lnTo>
                  <a:pt x="47395" y="4233"/>
                </a:lnTo>
                <a:lnTo>
                  <a:pt x="39527" y="0"/>
                </a:lnTo>
                <a:lnTo>
                  <a:pt x="31658" y="4233"/>
                </a:lnTo>
                <a:lnTo>
                  <a:pt x="23744" y="0"/>
                </a:lnTo>
                <a:lnTo>
                  <a:pt x="15875" y="4233"/>
                </a:lnTo>
                <a:lnTo>
                  <a:pt x="7961" y="0"/>
                </a:ln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" name="Google Shape;41;p5"/>
          <p:cNvGrpSpPr/>
          <p:nvPr/>
        </p:nvGrpSpPr>
        <p:grpSpPr>
          <a:xfrm>
            <a:off x="8421045" y="-485373"/>
            <a:ext cx="1024861" cy="1024861"/>
            <a:chOff x="317375" y="303150"/>
            <a:chExt cx="498425" cy="498425"/>
          </a:xfrm>
        </p:grpSpPr>
        <p:sp>
          <p:nvSpPr>
            <p:cNvPr id="42" name="Google Shape;42;p5"/>
            <p:cNvSpPr/>
            <p:nvPr/>
          </p:nvSpPr>
          <p:spPr>
            <a:xfrm>
              <a:off x="317375" y="303150"/>
              <a:ext cx="498425" cy="498425"/>
            </a:xfrm>
            <a:custGeom>
              <a:avLst/>
              <a:gdLst/>
              <a:ahLst/>
              <a:cxnLst/>
              <a:rect l="l" t="t" r="r" b="b"/>
              <a:pathLst>
                <a:path w="19937" h="19937" extrusionOk="0">
                  <a:moveTo>
                    <a:pt x="9968" y="329"/>
                  </a:moveTo>
                  <a:lnTo>
                    <a:pt x="11611" y="1781"/>
                  </a:lnTo>
                  <a:lnTo>
                    <a:pt x="13665" y="1069"/>
                  </a:lnTo>
                  <a:lnTo>
                    <a:pt x="14624" y="3013"/>
                  </a:lnTo>
                  <a:lnTo>
                    <a:pt x="16787" y="3150"/>
                  </a:lnTo>
                  <a:lnTo>
                    <a:pt x="16924" y="5341"/>
                  </a:lnTo>
                  <a:lnTo>
                    <a:pt x="18896" y="6272"/>
                  </a:lnTo>
                  <a:lnTo>
                    <a:pt x="18184" y="8353"/>
                  </a:lnTo>
                  <a:lnTo>
                    <a:pt x="19635" y="9969"/>
                  </a:lnTo>
                  <a:lnTo>
                    <a:pt x="18184" y="11612"/>
                  </a:lnTo>
                  <a:lnTo>
                    <a:pt x="18896" y="13666"/>
                  </a:lnTo>
                  <a:lnTo>
                    <a:pt x="16924" y="14624"/>
                  </a:lnTo>
                  <a:lnTo>
                    <a:pt x="16787" y="16788"/>
                  </a:lnTo>
                  <a:lnTo>
                    <a:pt x="14624" y="16925"/>
                  </a:lnTo>
                  <a:lnTo>
                    <a:pt x="13665" y="18896"/>
                  </a:lnTo>
                  <a:lnTo>
                    <a:pt x="11611" y="18157"/>
                  </a:lnTo>
                  <a:lnTo>
                    <a:pt x="9968" y="19608"/>
                  </a:lnTo>
                  <a:lnTo>
                    <a:pt x="8352" y="18157"/>
                  </a:lnTo>
                  <a:lnTo>
                    <a:pt x="6299" y="18896"/>
                  </a:lnTo>
                  <a:lnTo>
                    <a:pt x="5340" y="16925"/>
                  </a:lnTo>
                  <a:lnTo>
                    <a:pt x="3149" y="16788"/>
                  </a:lnTo>
                  <a:lnTo>
                    <a:pt x="3040" y="14597"/>
                  </a:lnTo>
                  <a:lnTo>
                    <a:pt x="1068" y="13666"/>
                  </a:lnTo>
                  <a:lnTo>
                    <a:pt x="1780" y="11612"/>
                  </a:lnTo>
                  <a:lnTo>
                    <a:pt x="329" y="9969"/>
                  </a:lnTo>
                  <a:lnTo>
                    <a:pt x="1780" y="8353"/>
                  </a:lnTo>
                  <a:lnTo>
                    <a:pt x="1068" y="6272"/>
                  </a:lnTo>
                  <a:lnTo>
                    <a:pt x="3040" y="5341"/>
                  </a:lnTo>
                  <a:lnTo>
                    <a:pt x="3149" y="3150"/>
                  </a:lnTo>
                  <a:lnTo>
                    <a:pt x="5340" y="3013"/>
                  </a:lnTo>
                  <a:lnTo>
                    <a:pt x="6299" y="1069"/>
                  </a:lnTo>
                  <a:lnTo>
                    <a:pt x="8352" y="1781"/>
                  </a:lnTo>
                  <a:lnTo>
                    <a:pt x="9968" y="329"/>
                  </a:lnTo>
                  <a:close/>
                  <a:moveTo>
                    <a:pt x="9968" y="1"/>
                  </a:moveTo>
                  <a:lnTo>
                    <a:pt x="8298" y="1507"/>
                  </a:lnTo>
                  <a:lnTo>
                    <a:pt x="6162" y="767"/>
                  </a:lnTo>
                  <a:lnTo>
                    <a:pt x="5176" y="2794"/>
                  </a:lnTo>
                  <a:lnTo>
                    <a:pt x="2930" y="2931"/>
                  </a:lnTo>
                  <a:lnTo>
                    <a:pt x="2793" y="5176"/>
                  </a:lnTo>
                  <a:lnTo>
                    <a:pt x="767" y="6162"/>
                  </a:lnTo>
                  <a:lnTo>
                    <a:pt x="1506" y="8298"/>
                  </a:lnTo>
                  <a:lnTo>
                    <a:pt x="0" y="9969"/>
                  </a:lnTo>
                  <a:lnTo>
                    <a:pt x="1506" y="11667"/>
                  </a:lnTo>
                  <a:lnTo>
                    <a:pt x="767" y="13775"/>
                  </a:lnTo>
                  <a:lnTo>
                    <a:pt x="2793" y="14761"/>
                  </a:lnTo>
                  <a:lnTo>
                    <a:pt x="2930" y="17007"/>
                  </a:lnTo>
                  <a:lnTo>
                    <a:pt x="5176" y="17144"/>
                  </a:lnTo>
                  <a:lnTo>
                    <a:pt x="6162" y="19170"/>
                  </a:lnTo>
                  <a:lnTo>
                    <a:pt x="8298" y="18431"/>
                  </a:lnTo>
                  <a:lnTo>
                    <a:pt x="9968" y="19937"/>
                  </a:lnTo>
                  <a:lnTo>
                    <a:pt x="11666" y="18431"/>
                  </a:lnTo>
                  <a:lnTo>
                    <a:pt x="13802" y="19170"/>
                  </a:lnTo>
                  <a:lnTo>
                    <a:pt x="14761" y="17144"/>
                  </a:lnTo>
                  <a:lnTo>
                    <a:pt x="17033" y="17007"/>
                  </a:lnTo>
                  <a:lnTo>
                    <a:pt x="17143" y="14761"/>
                  </a:lnTo>
                  <a:lnTo>
                    <a:pt x="19197" y="13775"/>
                  </a:lnTo>
                  <a:lnTo>
                    <a:pt x="18457" y="11667"/>
                  </a:lnTo>
                  <a:lnTo>
                    <a:pt x="19936" y="9969"/>
                  </a:lnTo>
                  <a:lnTo>
                    <a:pt x="18457" y="8298"/>
                  </a:lnTo>
                  <a:lnTo>
                    <a:pt x="19197" y="6162"/>
                  </a:lnTo>
                  <a:lnTo>
                    <a:pt x="17143" y="5176"/>
                  </a:lnTo>
                  <a:lnTo>
                    <a:pt x="17033" y="2931"/>
                  </a:lnTo>
                  <a:lnTo>
                    <a:pt x="14761" y="2794"/>
                  </a:lnTo>
                  <a:lnTo>
                    <a:pt x="13802" y="767"/>
                  </a:lnTo>
                  <a:lnTo>
                    <a:pt x="11666" y="1507"/>
                  </a:lnTo>
                  <a:lnTo>
                    <a:pt x="9968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5"/>
            <p:cNvSpPr/>
            <p:nvPr/>
          </p:nvSpPr>
          <p:spPr>
            <a:xfrm>
              <a:off x="386500" y="542775"/>
              <a:ext cx="19200" cy="19200"/>
            </a:xfrm>
            <a:custGeom>
              <a:avLst/>
              <a:gdLst/>
              <a:ahLst/>
              <a:cxnLst/>
              <a:rect l="l" t="t" r="r" b="b"/>
              <a:pathLst>
                <a:path w="768" h="768" extrusionOk="0">
                  <a:moveTo>
                    <a:pt x="384" y="0"/>
                  </a:moveTo>
                  <a:lnTo>
                    <a:pt x="247" y="28"/>
                  </a:lnTo>
                  <a:lnTo>
                    <a:pt x="110" y="110"/>
                  </a:lnTo>
                  <a:lnTo>
                    <a:pt x="28" y="247"/>
                  </a:lnTo>
                  <a:lnTo>
                    <a:pt x="1" y="384"/>
                  </a:lnTo>
                  <a:lnTo>
                    <a:pt x="28" y="548"/>
                  </a:lnTo>
                  <a:lnTo>
                    <a:pt x="110" y="658"/>
                  </a:lnTo>
                  <a:lnTo>
                    <a:pt x="247" y="740"/>
                  </a:lnTo>
                  <a:lnTo>
                    <a:pt x="384" y="767"/>
                  </a:lnTo>
                  <a:lnTo>
                    <a:pt x="549" y="740"/>
                  </a:lnTo>
                  <a:lnTo>
                    <a:pt x="658" y="658"/>
                  </a:lnTo>
                  <a:lnTo>
                    <a:pt x="740" y="548"/>
                  </a:lnTo>
                  <a:lnTo>
                    <a:pt x="768" y="384"/>
                  </a:lnTo>
                  <a:lnTo>
                    <a:pt x="740" y="247"/>
                  </a:lnTo>
                  <a:lnTo>
                    <a:pt x="658" y="110"/>
                  </a:lnTo>
                  <a:lnTo>
                    <a:pt x="549" y="28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5"/>
            <p:cNvSpPr/>
            <p:nvPr/>
          </p:nvSpPr>
          <p:spPr>
            <a:xfrm>
              <a:off x="728125" y="542775"/>
              <a:ext cx="19200" cy="19200"/>
            </a:xfrm>
            <a:custGeom>
              <a:avLst/>
              <a:gdLst/>
              <a:ahLst/>
              <a:cxnLst/>
              <a:rect l="l" t="t" r="r" b="b"/>
              <a:pathLst>
                <a:path w="768" h="768" extrusionOk="0">
                  <a:moveTo>
                    <a:pt x="384" y="0"/>
                  </a:moveTo>
                  <a:lnTo>
                    <a:pt x="220" y="28"/>
                  </a:lnTo>
                  <a:lnTo>
                    <a:pt x="111" y="110"/>
                  </a:lnTo>
                  <a:lnTo>
                    <a:pt x="28" y="247"/>
                  </a:lnTo>
                  <a:lnTo>
                    <a:pt x="1" y="384"/>
                  </a:lnTo>
                  <a:lnTo>
                    <a:pt x="28" y="548"/>
                  </a:lnTo>
                  <a:lnTo>
                    <a:pt x="111" y="658"/>
                  </a:lnTo>
                  <a:lnTo>
                    <a:pt x="220" y="740"/>
                  </a:lnTo>
                  <a:lnTo>
                    <a:pt x="384" y="767"/>
                  </a:lnTo>
                  <a:lnTo>
                    <a:pt x="521" y="740"/>
                  </a:lnTo>
                  <a:lnTo>
                    <a:pt x="658" y="658"/>
                  </a:lnTo>
                  <a:lnTo>
                    <a:pt x="740" y="548"/>
                  </a:lnTo>
                  <a:lnTo>
                    <a:pt x="768" y="384"/>
                  </a:lnTo>
                  <a:lnTo>
                    <a:pt x="740" y="247"/>
                  </a:lnTo>
                  <a:lnTo>
                    <a:pt x="658" y="110"/>
                  </a:lnTo>
                  <a:lnTo>
                    <a:pt x="521" y="28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" name="Google Shape;45;p5"/>
          <p:cNvGrpSpPr/>
          <p:nvPr/>
        </p:nvGrpSpPr>
        <p:grpSpPr>
          <a:xfrm>
            <a:off x="-301905" y="4599427"/>
            <a:ext cx="1024861" cy="1024861"/>
            <a:chOff x="317375" y="303150"/>
            <a:chExt cx="498425" cy="498425"/>
          </a:xfrm>
        </p:grpSpPr>
        <p:sp>
          <p:nvSpPr>
            <p:cNvPr id="46" name="Google Shape;46;p5"/>
            <p:cNvSpPr/>
            <p:nvPr/>
          </p:nvSpPr>
          <p:spPr>
            <a:xfrm>
              <a:off x="317375" y="303150"/>
              <a:ext cx="498425" cy="498425"/>
            </a:xfrm>
            <a:custGeom>
              <a:avLst/>
              <a:gdLst/>
              <a:ahLst/>
              <a:cxnLst/>
              <a:rect l="l" t="t" r="r" b="b"/>
              <a:pathLst>
                <a:path w="19937" h="19937" extrusionOk="0">
                  <a:moveTo>
                    <a:pt x="9968" y="329"/>
                  </a:moveTo>
                  <a:lnTo>
                    <a:pt x="11611" y="1781"/>
                  </a:lnTo>
                  <a:lnTo>
                    <a:pt x="13665" y="1069"/>
                  </a:lnTo>
                  <a:lnTo>
                    <a:pt x="14624" y="3013"/>
                  </a:lnTo>
                  <a:lnTo>
                    <a:pt x="16787" y="3150"/>
                  </a:lnTo>
                  <a:lnTo>
                    <a:pt x="16924" y="5341"/>
                  </a:lnTo>
                  <a:lnTo>
                    <a:pt x="18896" y="6272"/>
                  </a:lnTo>
                  <a:lnTo>
                    <a:pt x="18184" y="8353"/>
                  </a:lnTo>
                  <a:lnTo>
                    <a:pt x="19635" y="9969"/>
                  </a:lnTo>
                  <a:lnTo>
                    <a:pt x="18184" y="11612"/>
                  </a:lnTo>
                  <a:lnTo>
                    <a:pt x="18896" y="13666"/>
                  </a:lnTo>
                  <a:lnTo>
                    <a:pt x="16924" y="14624"/>
                  </a:lnTo>
                  <a:lnTo>
                    <a:pt x="16787" y="16788"/>
                  </a:lnTo>
                  <a:lnTo>
                    <a:pt x="14624" y="16925"/>
                  </a:lnTo>
                  <a:lnTo>
                    <a:pt x="13665" y="18896"/>
                  </a:lnTo>
                  <a:lnTo>
                    <a:pt x="11611" y="18157"/>
                  </a:lnTo>
                  <a:lnTo>
                    <a:pt x="9968" y="19608"/>
                  </a:lnTo>
                  <a:lnTo>
                    <a:pt x="8352" y="18157"/>
                  </a:lnTo>
                  <a:lnTo>
                    <a:pt x="6299" y="18896"/>
                  </a:lnTo>
                  <a:lnTo>
                    <a:pt x="5340" y="16925"/>
                  </a:lnTo>
                  <a:lnTo>
                    <a:pt x="3149" y="16788"/>
                  </a:lnTo>
                  <a:lnTo>
                    <a:pt x="3040" y="14597"/>
                  </a:lnTo>
                  <a:lnTo>
                    <a:pt x="1068" y="13666"/>
                  </a:lnTo>
                  <a:lnTo>
                    <a:pt x="1780" y="11612"/>
                  </a:lnTo>
                  <a:lnTo>
                    <a:pt x="329" y="9969"/>
                  </a:lnTo>
                  <a:lnTo>
                    <a:pt x="1780" y="8353"/>
                  </a:lnTo>
                  <a:lnTo>
                    <a:pt x="1068" y="6272"/>
                  </a:lnTo>
                  <a:lnTo>
                    <a:pt x="3040" y="5341"/>
                  </a:lnTo>
                  <a:lnTo>
                    <a:pt x="3149" y="3150"/>
                  </a:lnTo>
                  <a:lnTo>
                    <a:pt x="5340" y="3013"/>
                  </a:lnTo>
                  <a:lnTo>
                    <a:pt x="6299" y="1069"/>
                  </a:lnTo>
                  <a:lnTo>
                    <a:pt x="8352" y="1781"/>
                  </a:lnTo>
                  <a:lnTo>
                    <a:pt x="9968" y="329"/>
                  </a:lnTo>
                  <a:close/>
                  <a:moveTo>
                    <a:pt x="9968" y="1"/>
                  </a:moveTo>
                  <a:lnTo>
                    <a:pt x="8298" y="1507"/>
                  </a:lnTo>
                  <a:lnTo>
                    <a:pt x="6162" y="767"/>
                  </a:lnTo>
                  <a:lnTo>
                    <a:pt x="5176" y="2794"/>
                  </a:lnTo>
                  <a:lnTo>
                    <a:pt x="2930" y="2931"/>
                  </a:lnTo>
                  <a:lnTo>
                    <a:pt x="2793" y="5176"/>
                  </a:lnTo>
                  <a:lnTo>
                    <a:pt x="767" y="6162"/>
                  </a:lnTo>
                  <a:lnTo>
                    <a:pt x="1506" y="8298"/>
                  </a:lnTo>
                  <a:lnTo>
                    <a:pt x="0" y="9969"/>
                  </a:lnTo>
                  <a:lnTo>
                    <a:pt x="1506" y="11667"/>
                  </a:lnTo>
                  <a:lnTo>
                    <a:pt x="767" y="13775"/>
                  </a:lnTo>
                  <a:lnTo>
                    <a:pt x="2793" y="14761"/>
                  </a:lnTo>
                  <a:lnTo>
                    <a:pt x="2930" y="17007"/>
                  </a:lnTo>
                  <a:lnTo>
                    <a:pt x="5176" y="17144"/>
                  </a:lnTo>
                  <a:lnTo>
                    <a:pt x="6162" y="19170"/>
                  </a:lnTo>
                  <a:lnTo>
                    <a:pt x="8298" y="18431"/>
                  </a:lnTo>
                  <a:lnTo>
                    <a:pt x="9968" y="19937"/>
                  </a:lnTo>
                  <a:lnTo>
                    <a:pt x="11666" y="18431"/>
                  </a:lnTo>
                  <a:lnTo>
                    <a:pt x="13802" y="19170"/>
                  </a:lnTo>
                  <a:lnTo>
                    <a:pt x="14761" y="17144"/>
                  </a:lnTo>
                  <a:lnTo>
                    <a:pt x="17033" y="17007"/>
                  </a:lnTo>
                  <a:lnTo>
                    <a:pt x="17143" y="14761"/>
                  </a:lnTo>
                  <a:lnTo>
                    <a:pt x="19197" y="13775"/>
                  </a:lnTo>
                  <a:lnTo>
                    <a:pt x="18457" y="11667"/>
                  </a:lnTo>
                  <a:lnTo>
                    <a:pt x="19936" y="9969"/>
                  </a:lnTo>
                  <a:lnTo>
                    <a:pt x="18457" y="8298"/>
                  </a:lnTo>
                  <a:lnTo>
                    <a:pt x="19197" y="6162"/>
                  </a:lnTo>
                  <a:lnTo>
                    <a:pt x="17143" y="5176"/>
                  </a:lnTo>
                  <a:lnTo>
                    <a:pt x="17033" y="2931"/>
                  </a:lnTo>
                  <a:lnTo>
                    <a:pt x="14761" y="2794"/>
                  </a:lnTo>
                  <a:lnTo>
                    <a:pt x="13802" y="767"/>
                  </a:lnTo>
                  <a:lnTo>
                    <a:pt x="11666" y="1507"/>
                  </a:lnTo>
                  <a:lnTo>
                    <a:pt x="9968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386500" y="542775"/>
              <a:ext cx="19200" cy="19200"/>
            </a:xfrm>
            <a:custGeom>
              <a:avLst/>
              <a:gdLst/>
              <a:ahLst/>
              <a:cxnLst/>
              <a:rect l="l" t="t" r="r" b="b"/>
              <a:pathLst>
                <a:path w="768" h="768" extrusionOk="0">
                  <a:moveTo>
                    <a:pt x="384" y="0"/>
                  </a:moveTo>
                  <a:lnTo>
                    <a:pt x="247" y="28"/>
                  </a:lnTo>
                  <a:lnTo>
                    <a:pt x="110" y="110"/>
                  </a:lnTo>
                  <a:lnTo>
                    <a:pt x="28" y="247"/>
                  </a:lnTo>
                  <a:lnTo>
                    <a:pt x="1" y="384"/>
                  </a:lnTo>
                  <a:lnTo>
                    <a:pt x="28" y="548"/>
                  </a:lnTo>
                  <a:lnTo>
                    <a:pt x="110" y="658"/>
                  </a:lnTo>
                  <a:lnTo>
                    <a:pt x="247" y="740"/>
                  </a:lnTo>
                  <a:lnTo>
                    <a:pt x="384" y="767"/>
                  </a:lnTo>
                  <a:lnTo>
                    <a:pt x="549" y="740"/>
                  </a:lnTo>
                  <a:lnTo>
                    <a:pt x="658" y="658"/>
                  </a:lnTo>
                  <a:lnTo>
                    <a:pt x="740" y="548"/>
                  </a:lnTo>
                  <a:lnTo>
                    <a:pt x="768" y="384"/>
                  </a:lnTo>
                  <a:lnTo>
                    <a:pt x="740" y="247"/>
                  </a:lnTo>
                  <a:lnTo>
                    <a:pt x="658" y="110"/>
                  </a:lnTo>
                  <a:lnTo>
                    <a:pt x="549" y="28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5"/>
            <p:cNvSpPr/>
            <p:nvPr/>
          </p:nvSpPr>
          <p:spPr>
            <a:xfrm>
              <a:off x="728125" y="542775"/>
              <a:ext cx="19200" cy="19200"/>
            </a:xfrm>
            <a:custGeom>
              <a:avLst/>
              <a:gdLst/>
              <a:ahLst/>
              <a:cxnLst/>
              <a:rect l="l" t="t" r="r" b="b"/>
              <a:pathLst>
                <a:path w="768" h="768" extrusionOk="0">
                  <a:moveTo>
                    <a:pt x="384" y="0"/>
                  </a:moveTo>
                  <a:lnTo>
                    <a:pt x="220" y="28"/>
                  </a:lnTo>
                  <a:lnTo>
                    <a:pt x="111" y="110"/>
                  </a:lnTo>
                  <a:lnTo>
                    <a:pt x="28" y="247"/>
                  </a:lnTo>
                  <a:lnTo>
                    <a:pt x="1" y="384"/>
                  </a:lnTo>
                  <a:lnTo>
                    <a:pt x="28" y="548"/>
                  </a:lnTo>
                  <a:lnTo>
                    <a:pt x="111" y="658"/>
                  </a:lnTo>
                  <a:lnTo>
                    <a:pt x="220" y="740"/>
                  </a:lnTo>
                  <a:lnTo>
                    <a:pt x="384" y="767"/>
                  </a:lnTo>
                  <a:lnTo>
                    <a:pt x="521" y="740"/>
                  </a:lnTo>
                  <a:lnTo>
                    <a:pt x="658" y="658"/>
                  </a:lnTo>
                  <a:lnTo>
                    <a:pt x="740" y="548"/>
                  </a:lnTo>
                  <a:lnTo>
                    <a:pt x="768" y="384"/>
                  </a:lnTo>
                  <a:lnTo>
                    <a:pt x="740" y="247"/>
                  </a:lnTo>
                  <a:lnTo>
                    <a:pt x="658" y="110"/>
                  </a:lnTo>
                  <a:lnTo>
                    <a:pt x="521" y="28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9"/>
          <p:cNvSpPr txBox="1">
            <a:spLocks noGrp="1"/>
          </p:cNvSpPr>
          <p:nvPr>
            <p:ph type="title"/>
          </p:nvPr>
        </p:nvSpPr>
        <p:spPr>
          <a:xfrm>
            <a:off x="2966700" y="3122575"/>
            <a:ext cx="3210600" cy="42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subTitle" idx="1"/>
          </p:nvPr>
        </p:nvSpPr>
        <p:spPr>
          <a:xfrm>
            <a:off x="2148900" y="3703638"/>
            <a:ext cx="4846200" cy="93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0" name="Google Shape;80;p9"/>
          <p:cNvSpPr/>
          <p:nvPr/>
        </p:nvSpPr>
        <p:spPr>
          <a:xfrm rot="5400000" flipH="1">
            <a:off x="7808625" y="-914325"/>
            <a:ext cx="421050" cy="2249700"/>
          </a:xfrm>
          <a:custGeom>
            <a:avLst/>
            <a:gdLst/>
            <a:ahLst/>
            <a:cxnLst/>
            <a:rect l="l" t="t" r="r" b="b"/>
            <a:pathLst>
              <a:path w="16842" h="89988" extrusionOk="0">
                <a:moveTo>
                  <a:pt x="0" y="0"/>
                </a:moveTo>
                <a:lnTo>
                  <a:pt x="0" y="57016"/>
                </a:lnTo>
                <a:lnTo>
                  <a:pt x="28" y="58221"/>
                </a:lnTo>
                <a:lnTo>
                  <a:pt x="82" y="59453"/>
                </a:lnTo>
                <a:lnTo>
                  <a:pt x="165" y="60658"/>
                </a:lnTo>
                <a:lnTo>
                  <a:pt x="301" y="61890"/>
                </a:lnTo>
                <a:lnTo>
                  <a:pt x="466" y="63095"/>
                </a:lnTo>
                <a:lnTo>
                  <a:pt x="657" y="64300"/>
                </a:lnTo>
                <a:lnTo>
                  <a:pt x="904" y="65478"/>
                </a:lnTo>
                <a:lnTo>
                  <a:pt x="1178" y="66682"/>
                </a:lnTo>
                <a:lnTo>
                  <a:pt x="1479" y="67860"/>
                </a:lnTo>
                <a:lnTo>
                  <a:pt x="1808" y="69038"/>
                </a:lnTo>
                <a:lnTo>
                  <a:pt x="2191" y="70188"/>
                </a:lnTo>
                <a:lnTo>
                  <a:pt x="2602" y="71338"/>
                </a:lnTo>
                <a:lnTo>
                  <a:pt x="3040" y="72461"/>
                </a:lnTo>
                <a:lnTo>
                  <a:pt x="3506" y="73583"/>
                </a:lnTo>
                <a:lnTo>
                  <a:pt x="4026" y="74679"/>
                </a:lnTo>
                <a:lnTo>
                  <a:pt x="4546" y="75774"/>
                </a:lnTo>
                <a:lnTo>
                  <a:pt x="5121" y="76815"/>
                </a:lnTo>
                <a:lnTo>
                  <a:pt x="5696" y="77828"/>
                </a:lnTo>
                <a:lnTo>
                  <a:pt x="6326" y="78841"/>
                </a:lnTo>
                <a:lnTo>
                  <a:pt x="6956" y="79827"/>
                </a:lnTo>
                <a:lnTo>
                  <a:pt x="7641" y="80786"/>
                </a:lnTo>
                <a:lnTo>
                  <a:pt x="8325" y="81744"/>
                </a:lnTo>
                <a:lnTo>
                  <a:pt x="9065" y="82675"/>
                </a:lnTo>
                <a:lnTo>
                  <a:pt x="9804" y="83579"/>
                </a:lnTo>
                <a:lnTo>
                  <a:pt x="10598" y="84455"/>
                </a:lnTo>
                <a:lnTo>
                  <a:pt x="11392" y="85332"/>
                </a:lnTo>
                <a:lnTo>
                  <a:pt x="12214" y="86153"/>
                </a:lnTo>
                <a:lnTo>
                  <a:pt x="13090" y="86975"/>
                </a:lnTo>
                <a:lnTo>
                  <a:pt x="13939" y="87769"/>
                </a:lnTo>
                <a:lnTo>
                  <a:pt x="14843" y="88536"/>
                </a:lnTo>
                <a:lnTo>
                  <a:pt x="15774" y="89275"/>
                </a:lnTo>
                <a:lnTo>
                  <a:pt x="16705" y="89987"/>
                </a:lnTo>
                <a:lnTo>
                  <a:pt x="16842" y="89823"/>
                </a:lnTo>
                <a:lnTo>
                  <a:pt x="15884" y="89083"/>
                </a:lnTo>
                <a:lnTo>
                  <a:pt x="14925" y="88317"/>
                </a:lnTo>
                <a:lnTo>
                  <a:pt x="14021" y="87550"/>
                </a:lnTo>
                <a:lnTo>
                  <a:pt x="13145" y="86728"/>
                </a:lnTo>
                <a:lnTo>
                  <a:pt x="12269" y="85907"/>
                </a:lnTo>
                <a:lnTo>
                  <a:pt x="11447" y="85058"/>
                </a:lnTo>
                <a:lnTo>
                  <a:pt x="10626" y="84181"/>
                </a:lnTo>
                <a:lnTo>
                  <a:pt x="9859" y="83278"/>
                </a:lnTo>
                <a:lnTo>
                  <a:pt x="9092" y="82347"/>
                </a:lnTo>
                <a:lnTo>
                  <a:pt x="8380" y="81416"/>
                </a:lnTo>
                <a:lnTo>
                  <a:pt x="7668" y="80457"/>
                </a:lnTo>
                <a:lnTo>
                  <a:pt x="7011" y="79471"/>
                </a:lnTo>
                <a:lnTo>
                  <a:pt x="6381" y="78458"/>
                </a:lnTo>
                <a:lnTo>
                  <a:pt x="5751" y="77445"/>
                </a:lnTo>
                <a:lnTo>
                  <a:pt x="5176" y="76432"/>
                </a:lnTo>
                <a:lnTo>
                  <a:pt x="4628" y="75364"/>
                </a:lnTo>
                <a:lnTo>
                  <a:pt x="4108" y="74323"/>
                </a:lnTo>
                <a:lnTo>
                  <a:pt x="3615" y="73227"/>
                </a:lnTo>
                <a:lnTo>
                  <a:pt x="3177" y="72132"/>
                </a:lnTo>
                <a:lnTo>
                  <a:pt x="2739" y="71037"/>
                </a:lnTo>
                <a:lnTo>
                  <a:pt x="2355" y="69914"/>
                </a:lnTo>
                <a:lnTo>
                  <a:pt x="1972" y="68791"/>
                </a:lnTo>
                <a:lnTo>
                  <a:pt x="1643" y="67641"/>
                </a:lnTo>
                <a:lnTo>
                  <a:pt x="1369" y="66491"/>
                </a:lnTo>
                <a:lnTo>
                  <a:pt x="1096" y="65341"/>
                </a:lnTo>
                <a:lnTo>
                  <a:pt x="877" y="64163"/>
                </a:lnTo>
                <a:lnTo>
                  <a:pt x="685" y="62985"/>
                </a:lnTo>
                <a:lnTo>
                  <a:pt x="521" y="61808"/>
                </a:lnTo>
                <a:lnTo>
                  <a:pt x="384" y="60603"/>
                </a:lnTo>
                <a:lnTo>
                  <a:pt x="301" y="59425"/>
                </a:lnTo>
                <a:lnTo>
                  <a:pt x="247" y="58221"/>
                </a:lnTo>
                <a:lnTo>
                  <a:pt x="219" y="57016"/>
                </a:lnTo>
                <a:lnTo>
                  <a:pt x="219" y="0"/>
                </a:lnTo>
                <a:close/>
              </a:path>
            </a:pathLst>
          </a:custGeom>
          <a:solidFill>
            <a:srgbClr val="FFCA6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9"/>
          <p:cNvSpPr/>
          <p:nvPr/>
        </p:nvSpPr>
        <p:spPr>
          <a:xfrm rot="-5400000">
            <a:off x="914325" y="-914325"/>
            <a:ext cx="421050" cy="2249700"/>
          </a:xfrm>
          <a:custGeom>
            <a:avLst/>
            <a:gdLst/>
            <a:ahLst/>
            <a:cxnLst/>
            <a:rect l="l" t="t" r="r" b="b"/>
            <a:pathLst>
              <a:path w="16842" h="89988" extrusionOk="0">
                <a:moveTo>
                  <a:pt x="0" y="0"/>
                </a:moveTo>
                <a:lnTo>
                  <a:pt x="0" y="57016"/>
                </a:lnTo>
                <a:lnTo>
                  <a:pt x="28" y="58221"/>
                </a:lnTo>
                <a:lnTo>
                  <a:pt x="82" y="59453"/>
                </a:lnTo>
                <a:lnTo>
                  <a:pt x="165" y="60658"/>
                </a:lnTo>
                <a:lnTo>
                  <a:pt x="301" y="61890"/>
                </a:lnTo>
                <a:lnTo>
                  <a:pt x="466" y="63095"/>
                </a:lnTo>
                <a:lnTo>
                  <a:pt x="657" y="64300"/>
                </a:lnTo>
                <a:lnTo>
                  <a:pt x="904" y="65478"/>
                </a:lnTo>
                <a:lnTo>
                  <a:pt x="1178" y="66682"/>
                </a:lnTo>
                <a:lnTo>
                  <a:pt x="1479" y="67860"/>
                </a:lnTo>
                <a:lnTo>
                  <a:pt x="1808" y="69038"/>
                </a:lnTo>
                <a:lnTo>
                  <a:pt x="2191" y="70188"/>
                </a:lnTo>
                <a:lnTo>
                  <a:pt x="2602" y="71338"/>
                </a:lnTo>
                <a:lnTo>
                  <a:pt x="3040" y="72461"/>
                </a:lnTo>
                <a:lnTo>
                  <a:pt x="3506" y="73583"/>
                </a:lnTo>
                <a:lnTo>
                  <a:pt x="4026" y="74679"/>
                </a:lnTo>
                <a:lnTo>
                  <a:pt x="4546" y="75774"/>
                </a:lnTo>
                <a:lnTo>
                  <a:pt x="5121" y="76815"/>
                </a:lnTo>
                <a:lnTo>
                  <a:pt x="5696" y="77828"/>
                </a:lnTo>
                <a:lnTo>
                  <a:pt x="6326" y="78841"/>
                </a:lnTo>
                <a:lnTo>
                  <a:pt x="6956" y="79827"/>
                </a:lnTo>
                <a:lnTo>
                  <a:pt x="7641" y="80786"/>
                </a:lnTo>
                <a:lnTo>
                  <a:pt x="8325" y="81744"/>
                </a:lnTo>
                <a:lnTo>
                  <a:pt x="9065" y="82675"/>
                </a:lnTo>
                <a:lnTo>
                  <a:pt x="9804" y="83579"/>
                </a:lnTo>
                <a:lnTo>
                  <a:pt x="10598" y="84455"/>
                </a:lnTo>
                <a:lnTo>
                  <a:pt x="11392" y="85332"/>
                </a:lnTo>
                <a:lnTo>
                  <a:pt x="12214" y="86153"/>
                </a:lnTo>
                <a:lnTo>
                  <a:pt x="13090" y="86975"/>
                </a:lnTo>
                <a:lnTo>
                  <a:pt x="13939" y="87769"/>
                </a:lnTo>
                <a:lnTo>
                  <a:pt x="14843" y="88536"/>
                </a:lnTo>
                <a:lnTo>
                  <a:pt x="15774" y="89275"/>
                </a:lnTo>
                <a:lnTo>
                  <a:pt x="16705" y="89987"/>
                </a:lnTo>
                <a:lnTo>
                  <a:pt x="16842" y="89823"/>
                </a:lnTo>
                <a:lnTo>
                  <a:pt x="15884" y="89083"/>
                </a:lnTo>
                <a:lnTo>
                  <a:pt x="14925" y="88317"/>
                </a:lnTo>
                <a:lnTo>
                  <a:pt x="14021" y="87550"/>
                </a:lnTo>
                <a:lnTo>
                  <a:pt x="13145" y="86728"/>
                </a:lnTo>
                <a:lnTo>
                  <a:pt x="12269" y="85907"/>
                </a:lnTo>
                <a:lnTo>
                  <a:pt x="11447" y="85058"/>
                </a:lnTo>
                <a:lnTo>
                  <a:pt x="10626" y="84181"/>
                </a:lnTo>
                <a:lnTo>
                  <a:pt x="9859" y="83278"/>
                </a:lnTo>
                <a:lnTo>
                  <a:pt x="9092" y="82347"/>
                </a:lnTo>
                <a:lnTo>
                  <a:pt x="8380" y="81416"/>
                </a:lnTo>
                <a:lnTo>
                  <a:pt x="7668" y="80457"/>
                </a:lnTo>
                <a:lnTo>
                  <a:pt x="7011" y="79471"/>
                </a:lnTo>
                <a:lnTo>
                  <a:pt x="6381" y="78458"/>
                </a:lnTo>
                <a:lnTo>
                  <a:pt x="5751" y="77445"/>
                </a:lnTo>
                <a:lnTo>
                  <a:pt x="5176" y="76432"/>
                </a:lnTo>
                <a:lnTo>
                  <a:pt x="4628" y="75364"/>
                </a:lnTo>
                <a:lnTo>
                  <a:pt x="4108" y="74323"/>
                </a:lnTo>
                <a:lnTo>
                  <a:pt x="3615" y="73227"/>
                </a:lnTo>
                <a:lnTo>
                  <a:pt x="3177" y="72132"/>
                </a:lnTo>
                <a:lnTo>
                  <a:pt x="2739" y="71037"/>
                </a:lnTo>
                <a:lnTo>
                  <a:pt x="2355" y="69914"/>
                </a:lnTo>
                <a:lnTo>
                  <a:pt x="1972" y="68791"/>
                </a:lnTo>
                <a:lnTo>
                  <a:pt x="1643" y="67641"/>
                </a:lnTo>
                <a:lnTo>
                  <a:pt x="1369" y="66491"/>
                </a:lnTo>
                <a:lnTo>
                  <a:pt x="1096" y="65341"/>
                </a:lnTo>
                <a:lnTo>
                  <a:pt x="877" y="64163"/>
                </a:lnTo>
                <a:lnTo>
                  <a:pt x="685" y="62985"/>
                </a:lnTo>
                <a:lnTo>
                  <a:pt x="521" y="61808"/>
                </a:lnTo>
                <a:lnTo>
                  <a:pt x="384" y="60603"/>
                </a:lnTo>
                <a:lnTo>
                  <a:pt x="301" y="59425"/>
                </a:lnTo>
                <a:lnTo>
                  <a:pt x="247" y="58221"/>
                </a:lnTo>
                <a:lnTo>
                  <a:pt x="219" y="57016"/>
                </a:lnTo>
                <a:lnTo>
                  <a:pt x="219" y="0"/>
                </a:lnTo>
                <a:close/>
              </a:path>
            </a:pathLst>
          </a:custGeom>
          <a:solidFill>
            <a:srgbClr val="FFCA6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9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7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Regular"/>
                <a:ea typeface="Comfortaa Regular"/>
                <a:cs typeface="Comfortaa Regular"/>
                <a:sym typeface="Comfortaa Regula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Regular"/>
                <a:ea typeface="Comfortaa Regular"/>
                <a:cs typeface="Comfortaa Regular"/>
                <a:sym typeface="Comfortaa Regula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Regular"/>
                <a:ea typeface="Comfortaa Regular"/>
                <a:cs typeface="Comfortaa Regular"/>
                <a:sym typeface="Comfortaa Regula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Regular"/>
                <a:ea typeface="Comfortaa Regular"/>
                <a:cs typeface="Comfortaa Regular"/>
                <a:sym typeface="Comfortaa Regula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Regular"/>
                <a:ea typeface="Comfortaa Regular"/>
                <a:cs typeface="Comfortaa Regular"/>
                <a:sym typeface="Comfortaa Regula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Regular"/>
                <a:ea typeface="Comfortaa Regular"/>
                <a:cs typeface="Comfortaa Regular"/>
                <a:sym typeface="Comfortaa Regula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Regular"/>
                <a:ea typeface="Comfortaa Regular"/>
                <a:cs typeface="Comfortaa Regular"/>
                <a:sym typeface="Comfortaa Regula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Regular"/>
                <a:ea typeface="Comfortaa Regular"/>
                <a:cs typeface="Comfortaa Regular"/>
                <a:sym typeface="Comfortaa Regular"/>
              </a:defRPr>
            </a:lvl9pPr>
          </a:lstStyle>
          <a:p>
            <a:endParaRPr/>
          </a:p>
        </p:txBody>
      </p:sp>
      <p:sp>
        <p:nvSpPr>
          <p:cNvPr id="261" name="Google Shape;261;p27"/>
          <p:cNvSpPr/>
          <p:nvPr/>
        </p:nvSpPr>
        <p:spPr>
          <a:xfrm>
            <a:off x="2512018" y="210600"/>
            <a:ext cx="4119965" cy="118500"/>
          </a:xfrm>
          <a:custGeom>
            <a:avLst/>
            <a:gdLst/>
            <a:ahLst/>
            <a:cxnLst/>
            <a:rect l="l" t="t" r="r" b="b"/>
            <a:pathLst>
              <a:path w="189489" h="4740" extrusionOk="0">
                <a:moveTo>
                  <a:pt x="7961" y="0"/>
                </a:moveTo>
                <a:lnTo>
                  <a:pt x="0" y="4325"/>
                </a:lnTo>
                <a:lnTo>
                  <a:pt x="185" y="4647"/>
                </a:lnTo>
                <a:lnTo>
                  <a:pt x="7961" y="460"/>
                </a:lnTo>
                <a:lnTo>
                  <a:pt x="15875" y="4693"/>
                </a:lnTo>
                <a:lnTo>
                  <a:pt x="23744" y="460"/>
                </a:lnTo>
                <a:lnTo>
                  <a:pt x="31658" y="4693"/>
                </a:lnTo>
                <a:lnTo>
                  <a:pt x="39527" y="460"/>
                </a:lnTo>
                <a:lnTo>
                  <a:pt x="47395" y="4693"/>
                </a:lnTo>
                <a:lnTo>
                  <a:pt x="55310" y="460"/>
                </a:lnTo>
                <a:lnTo>
                  <a:pt x="63178" y="4693"/>
                </a:lnTo>
                <a:lnTo>
                  <a:pt x="71093" y="460"/>
                </a:lnTo>
                <a:lnTo>
                  <a:pt x="78961" y="4693"/>
                </a:lnTo>
                <a:lnTo>
                  <a:pt x="86876" y="460"/>
                </a:lnTo>
                <a:lnTo>
                  <a:pt x="94744" y="4693"/>
                </a:lnTo>
                <a:lnTo>
                  <a:pt x="102613" y="460"/>
                </a:lnTo>
                <a:lnTo>
                  <a:pt x="110527" y="4693"/>
                </a:lnTo>
                <a:lnTo>
                  <a:pt x="118396" y="460"/>
                </a:lnTo>
                <a:lnTo>
                  <a:pt x="126310" y="4693"/>
                </a:lnTo>
                <a:lnTo>
                  <a:pt x="134179" y="460"/>
                </a:lnTo>
                <a:lnTo>
                  <a:pt x="142047" y="4739"/>
                </a:lnTo>
                <a:lnTo>
                  <a:pt x="149962" y="460"/>
                </a:lnTo>
                <a:lnTo>
                  <a:pt x="157830" y="4739"/>
                </a:lnTo>
                <a:lnTo>
                  <a:pt x="165745" y="460"/>
                </a:lnTo>
                <a:lnTo>
                  <a:pt x="173613" y="4739"/>
                </a:lnTo>
                <a:lnTo>
                  <a:pt x="181528" y="460"/>
                </a:lnTo>
                <a:lnTo>
                  <a:pt x="189304" y="4693"/>
                </a:lnTo>
                <a:lnTo>
                  <a:pt x="189488" y="4325"/>
                </a:lnTo>
                <a:lnTo>
                  <a:pt x="181528" y="0"/>
                </a:lnTo>
                <a:lnTo>
                  <a:pt x="173613" y="4279"/>
                </a:lnTo>
                <a:lnTo>
                  <a:pt x="165745" y="0"/>
                </a:lnTo>
                <a:lnTo>
                  <a:pt x="157830" y="4279"/>
                </a:lnTo>
                <a:lnTo>
                  <a:pt x="149962" y="0"/>
                </a:lnTo>
                <a:lnTo>
                  <a:pt x="142047" y="4279"/>
                </a:lnTo>
                <a:lnTo>
                  <a:pt x="134179" y="0"/>
                </a:lnTo>
                <a:lnTo>
                  <a:pt x="126310" y="4233"/>
                </a:lnTo>
                <a:lnTo>
                  <a:pt x="118396" y="0"/>
                </a:lnTo>
                <a:lnTo>
                  <a:pt x="110527" y="4233"/>
                </a:lnTo>
                <a:lnTo>
                  <a:pt x="102613" y="0"/>
                </a:lnTo>
                <a:lnTo>
                  <a:pt x="94744" y="4233"/>
                </a:lnTo>
                <a:lnTo>
                  <a:pt x="86876" y="0"/>
                </a:lnTo>
                <a:lnTo>
                  <a:pt x="78961" y="4233"/>
                </a:lnTo>
                <a:lnTo>
                  <a:pt x="71093" y="0"/>
                </a:lnTo>
                <a:lnTo>
                  <a:pt x="63178" y="4233"/>
                </a:lnTo>
                <a:lnTo>
                  <a:pt x="55310" y="0"/>
                </a:lnTo>
                <a:lnTo>
                  <a:pt x="47395" y="4233"/>
                </a:lnTo>
                <a:lnTo>
                  <a:pt x="39527" y="0"/>
                </a:lnTo>
                <a:lnTo>
                  <a:pt x="31658" y="4233"/>
                </a:lnTo>
                <a:lnTo>
                  <a:pt x="23744" y="0"/>
                </a:lnTo>
                <a:lnTo>
                  <a:pt x="15875" y="4233"/>
                </a:lnTo>
                <a:lnTo>
                  <a:pt x="7961" y="0"/>
                </a:ln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7"/>
          <p:cNvSpPr/>
          <p:nvPr/>
        </p:nvSpPr>
        <p:spPr>
          <a:xfrm flipH="1">
            <a:off x="1088" y="1581150"/>
            <a:ext cx="421050" cy="2249700"/>
          </a:xfrm>
          <a:custGeom>
            <a:avLst/>
            <a:gdLst/>
            <a:ahLst/>
            <a:cxnLst/>
            <a:rect l="l" t="t" r="r" b="b"/>
            <a:pathLst>
              <a:path w="16842" h="89988" extrusionOk="0">
                <a:moveTo>
                  <a:pt x="0" y="0"/>
                </a:moveTo>
                <a:lnTo>
                  <a:pt x="0" y="57016"/>
                </a:lnTo>
                <a:lnTo>
                  <a:pt x="28" y="58221"/>
                </a:lnTo>
                <a:lnTo>
                  <a:pt x="82" y="59453"/>
                </a:lnTo>
                <a:lnTo>
                  <a:pt x="165" y="60658"/>
                </a:lnTo>
                <a:lnTo>
                  <a:pt x="301" y="61890"/>
                </a:lnTo>
                <a:lnTo>
                  <a:pt x="466" y="63095"/>
                </a:lnTo>
                <a:lnTo>
                  <a:pt x="657" y="64300"/>
                </a:lnTo>
                <a:lnTo>
                  <a:pt x="904" y="65478"/>
                </a:lnTo>
                <a:lnTo>
                  <a:pt x="1178" y="66682"/>
                </a:lnTo>
                <a:lnTo>
                  <a:pt x="1479" y="67860"/>
                </a:lnTo>
                <a:lnTo>
                  <a:pt x="1808" y="69038"/>
                </a:lnTo>
                <a:lnTo>
                  <a:pt x="2191" y="70188"/>
                </a:lnTo>
                <a:lnTo>
                  <a:pt x="2602" y="71338"/>
                </a:lnTo>
                <a:lnTo>
                  <a:pt x="3040" y="72461"/>
                </a:lnTo>
                <a:lnTo>
                  <a:pt x="3506" y="73583"/>
                </a:lnTo>
                <a:lnTo>
                  <a:pt x="4026" y="74679"/>
                </a:lnTo>
                <a:lnTo>
                  <a:pt x="4546" y="75774"/>
                </a:lnTo>
                <a:lnTo>
                  <a:pt x="5121" y="76815"/>
                </a:lnTo>
                <a:lnTo>
                  <a:pt x="5696" y="77828"/>
                </a:lnTo>
                <a:lnTo>
                  <a:pt x="6326" y="78841"/>
                </a:lnTo>
                <a:lnTo>
                  <a:pt x="6956" y="79827"/>
                </a:lnTo>
                <a:lnTo>
                  <a:pt x="7641" y="80786"/>
                </a:lnTo>
                <a:lnTo>
                  <a:pt x="8325" y="81744"/>
                </a:lnTo>
                <a:lnTo>
                  <a:pt x="9065" y="82675"/>
                </a:lnTo>
                <a:lnTo>
                  <a:pt x="9804" y="83579"/>
                </a:lnTo>
                <a:lnTo>
                  <a:pt x="10598" y="84455"/>
                </a:lnTo>
                <a:lnTo>
                  <a:pt x="11392" y="85332"/>
                </a:lnTo>
                <a:lnTo>
                  <a:pt x="12214" y="86153"/>
                </a:lnTo>
                <a:lnTo>
                  <a:pt x="13090" y="86975"/>
                </a:lnTo>
                <a:lnTo>
                  <a:pt x="13939" y="87769"/>
                </a:lnTo>
                <a:lnTo>
                  <a:pt x="14843" y="88536"/>
                </a:lnTo>
                <a:lnTo>
                  <a:pt x="15774" y="89275"/>
                </a:lnTo>
                <a:lnTo>
                  <a:pt x="16705" y="89987"/>
                </a:lnTo>
                <a:lnTo>
                  <a:pt x="16842" y="89823"/>
                </a:lnTo>
                <a:lnTo>
                  <a:pt x="15884" y="89083"/>
                </a:lnTo>
                <a:lnTo>
                  <a:pt x="14925" y="88317"/>
                </a:lnTo>
                <a:lnTo>
                  <a:pt x="14021" y="87550"/>
                </a:lnTo>
                <a:lnTo>
                  <a:pt x="13145" y="86728"/>
                </a:lnTo>
                <a:lnTo>
                  <a:pt x="12269" y="85907"/>
                </a:lnTo>
                <a:lnTo>
                  <a:pt x="11447" y="85058"/>
                </a:lnTo>
                <a:lnTo>
                  <a:pt x="10626" y="84181"/>
                </a:lnTo>
                <a:lnTo>
                  <a:pt x="9859" y="83278"/>
                </a:lnTo>
                <a:lnTo>
                  <a:pt x="9092" y="82347"/>
                </a:lnTo>
                <a:lnTo>
                  <a:pt x="8380" y="81416"/>
                </a:lnTo>
                <a:lnTo>
                  <a:pt x="7668" y="80457"/>
                </a:lnTo>
                <a:lnTo>
                  <a:pt x="7011" y="79471"/>
                </a:lnTo>
                <a:lnTo>
                  <a:pt x="6381" y="78458"/>
                </a:lnTo>
                <a:lnTo>
                  <a:pt x="5751" y="77445"/>
                </a:lnTo>
                <a:lnTo>
                  <a:pt x="5176" y="76432"/>
                </a:lnTo>
                <a:lnTo>
                  <a:pt x="4628" y="75364"/>
                </a:lnTo>
                <a:lnTo>
                  <a:pt x="4108" y="74323"/>
                </a:lnTo>
                <a:lnTo>
                  <a:pt x="3615" y="73227"/>
                </a:lnTo>
                <a:lnTo>
                  <a:pt x="3177" y="72132"/>
                </a:lnTo>
                <a:lnTo>
                  <a:pt x="2739" y="71037"/>
                </a:lnTo>
                <a:lnTo>
                  <a:pt x="2355" y="69914"/>
                </a:lnTo>
                <a:lnTo>
                  <a:pt x="1972" y="68791"/>
                </a:lnTo>
                <a:lnTo>
                  <a:pt x="1643" y="67641"/>
                </a:lnTo>
                <a:lnTo>
                  <a:pt x="1369" y="66491"/>
                </a:lnTo>
                <a:lnTo>
                  <a:pt x="1096" y="65341"/>
                </a:lnTo>
                <a:lnTo>
                  <a:pt x="877" y="64163"/>
                </a:lnTo>
                <a:lnTo>
                  <a:pt x="685" y="62985"/>
                </a:lnTo>
                <a:lnTo>
                  <a:pt x="521" y="61808"/>
                </a:lnTo>
                <a:lnTo>
                  <a:pt x="384" y="60603"/>
                </a:lnTo>
                <a:lnTo>
                  <a:pt x="301" y="59425"/>
                </a:lnTo>
                <a:lnTo>
                  <a:pt x="247" y="58221"/>
                </a:lnTo>
                <a:lnTo>
                  <a:pt x="219" y="57016"/>
                </a:lnTo>
                <a:lnTo>
                  <a:pt x="219" y="0"/>
                </a:lnTo>
                <a:close/>
              </a:path>
            </a:pathLst>
          </a:custGeom>
          <a:solidFill>
            <a:srgbClr val="FFCA6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27"/>
          <p:cNvSpPr/>
          <p:nvPr/>
        </p:nvSpPr>
        <p:spPr>
          <a:xfrm rot="10800000">
            <a:off x="1088" y="17250"/>
            <a:ext cx="421050" cy="2249700"/>
          </a:xfrm>
          <a:custGeom>
            <a:avLst/>
            <a:gdLst/>
            <a:ahLst/>
            <a:cxnLst/>
            <a:rect l="l" t="t" r="r" b="b"/>
            <a:pathLst>
              <a:path w="16842" h="89988" extrusionOk="0">
                <a:moveTo>
                  <a:pt x="0" y="0"/>
                </a:moveTo>
                <a:lnTo>
                  <a:pt x="0" y="57016"/>
                </a:lnTo>
                <a:lnTo>
                  <a:pt x="28" y="58221"/>
                </a:lnTo>
                <a:lnTo>
                  <a:pt x="82" y="59453"/>
                </a:lnTo>
                <a:lnTo>
                  <a:pt x="165" y="60658"/>
                </a:lnTo>
                <a:lnTo>
                  <a:pt x="301" y="61890"/>
                </a:lnTo>
                <a:lnTo>
                  <a:pt x="466" y="63095"/>
                </a:lnTo>
                <a:lnTo>
                  <a:pt x="657" y="64300"/>
                </a:lnTo>
                <a:lnTo>
                  <a:pt x="904" y="65478"/>
                </a:lnTo>
                <a:lnTo>
                  <a:pt x="1178" y="66682"/>
                </a:lnTo>
                <a:lnTo>
                  <a:pt x="1479" y="67860"/>
                </a:lnTo>
                <a:lnTo>
                  <a:pt x="1808" y="69038"/>
                </a:lnTo>
                <a:lnTo>
                  <a:pt x="2191" y="70188"/>
                </a:lnTo>
                <a:lnTo>
                  <a:pt x="2602" y="71338"/>
                </a:lnTo>
                <a:lnTo>
                  <a:pt x="3040" y="72461"/>
                </a:lnTo>
                <a:lnTo>
                  <a:pt x="3506" y="73583"/>
                </a:lnTo>
                <a:lnTo>
                  <a:pt x="4026" y="74679"/>
                </a:lnTo>
                <a:lnTo>
                  <a:pt x="4546" y="75774"/>
                </a:lnTo>
                <a:lnTo>
                  <a:pt x="5121" y="76815"/>
                </a:lnTo>
                <a:lnTo>
                  <a:pt x="5696" y="77828"/>
                </a:lnTo>
                <a:lnTo>
                  <a:pt x="6326" y="78841"/>
                </a:lnTo>
                <a:lnTo>
                  <a:pt x="6956" y="79827"/>
                </a:lnTo>
                <a:lnTo>
                  <a:pt x="7641" y="80786"/>
                </a:lnTo>
                <a:lnTo>
                  <a:pt x="8325" y="81744"/>
                </a:lnTo>
                <a:lnTo>
                  <a:pt x="9065" y="82675"/>
                </a:lnTo>
                <a:lnTo>
                  <a:pt x="9804" y="83579"/>
                </a:lnTo>
                <a:lnTo>
                  <a:pt x="10598" y="84455"/>
                </a:lnTo>
                <a:lnTo>
                  <a:pt x="11392" y="85332"/>
                </a:lnTo>
                <a:lnTo>
                  <a:pt x="12214" y="86153"/>
                </a:lnTo>
                <a:lnTo>
                  <a:pt x="13090" y="86975"/>
                </a:lnTo>
                <a:lnTo>
                  <a:pt x="13939" y="87769"/>
                </a:lnTo>
                <a:lnTo>
                  <a:pt x="14843" y="88536"/>
                </a:lnTo>
                <a:lnTo>
                  <a:pt x="15774" y="89275"/>
                </a:lnTo>
                <a:lnTo>
                  <a:pt x="16705" y="89987"/>
                </a:lnTo>
                <a:lnTo>
                  <a:pt x="16842" y="89823"/>
                </a:lnTo>
                <a:lnTo>
                  <a:pt x="15884" y="89083"/>
                </a:lnTo>
                <a:lnTo>
                  <a:pt x="14925" y="88317"/>
                </a:lnTo>
                <a:lnTo>
                  <a:pt x="14021" y="87550"/>
                </a:lnTo>
                <a:lnTo>
                  <a:pt x="13145" y="86728"/>
                </a:lnTo>
                <a:lnTo>
                  <a:pt x="12269" y="85907"/>
                </a:lnTo>
                <a:lnTo>
                  <a:pt x="11447" y="85058"/>
                </a:lnTo>
                <a:lnTo>
                  <a:pt x="10626" y="84181"/>
                </a:lnTo>
                <a:lnTo>
                  <a:pt x="9859" y="83278"/>
                </a:lnTo>
                <a:lnTo>
                  <a:pt x="9092" y="82347"/>
                </a:lnTo>
                <a:lnTo>
                  <a:pt x="8380" y="81416"/>
                </a:lnTo>
                <a:lnTo>
                  <a:pt x="7668" y="80457"/>
                </a:lnTo>
                <a:lnTo>
                  <a:pt x="7011" y="79471"/>
                </a:lnTo>
                <a:lnTo>
                  <a:pt x="6381" y="78458"/>
                </a:lnTo>
                <a:lnTo>
                  <a:pt x="5751" y="77445"/>
                </a:lnTo>
                <a:lnTo>
                  <a:pt x="5176" y="76432"/>
                </a:lnTo>
                <a:lnTo>
                  <a:pt x="4628" y="75364"/>
                </a:lnTo>
                <a:lnTo>
                  <a:pt x="4108" y="74323"/>
                </a:lnTo>
                <a:lnTo>
                  <a:pt x="3615" y="73227"/>
                </a:lnTo>
                <a:lnTo>
                  <a:pt x="3177" y="72132"/>
                </a:lnTo>
                <a:lnTo>
                  <a:pt x="2739" y="71037"/>
                </a:lnTo>
                <a:lnTo>
                  <a:pt x="2355" y="69914"/>
                </a:lnTo>
                <a:lnTo>
                  <a:pt x="1972" y="68791"/>
                </a:lnTo>
                <a:lnTo>
                  <a:pt x="1643" y="67641"/>
                </a:lnTo>
                <a:lnTo>
                  <a:pt x="1369" y="66491"/>
                </a:lnTo>
                <a:lnTo>
                  <a:pt x="1096" y="65341"/>
                </a:lnTo>
                <a:lnTo>
                  <a:pt x="877" y="64163"/>
                </a:lnTo>
                <a:lnTo>
                  <a:pt x="685" y="62985"/>
                </a:lnTo>
                <a:lnTo>
                  <a:pt x="521" y="61808"/>
                </a:lnTo>
                <a:lnTo>
                  <a:pt x="384" y="60603"/>
                </a:lnTo>
                <a:lnTo>
                  <a:pt x="301" y="59425"/>
                </a:lnTo>
                <a:lnTo>
                  <a:pt x="247" y="58221"/>
                </a:lnTo>
                <a:lnTo>
                  <a:pt x="219" y="57016"/>
                </a:lnTo>
                <a:lnTo>
                  <a:pt x="219" y="0"/>
                </a:lnTo>
                <a:close/>
              </a:path>
            </a:pathLst>
          </a:custGeom>
          <a:solidFill>
            <a:srgbClr val="FFCA6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27"/>
          <p:cNvSpPr/>
          <p:nvPr/>
        </p:nvSpPr>
        <p:spPr>
          <a:xfrm>
            <a:off x="8728125" y="2869575"/>
            <a:ext cx="421050" cy="2249700"/>
          </a:xfrm>
          <a:custGeom>
            <a:avLst/>
            <a:gdLst/>
            <a:ahLst/>
            <a:cxnLst/>
            <a:rect l="l" t="t" r="r" b="b"/>
            <a:pathLst>
              <a:path w="16842" h="89988" extrusionOk="0">
                <a:moveTo>
                  <a:pt x="0" y="0"/>
                </a:moveTo>
                <a:lnTo>
                  <a:pt x="0" y="57016"/>
                </a:lnTo>
                <a:lnTo>
                  <a:pt x="28" y="58221"/>
                </a:lnTo>
                <a:lnTo>
                  <a:pt x="82" y="59453"/>
                </a:lnTo>
                <a:lnTo>
                  <a:pt x="165" y="60658"/>
                </a:lnTo>
                <a:lnTo>
                  <a:pt x="301" y="61890"/>
                </a:lnTo>
                <a:lnTo>
                  <a:pt x="466" y="63095"/>
                </a:lnTo>
                <a:lnTo>
                  <a:pt x="657" y="64300"/>
                </a:lnTo>
                <a:lnTo>
                  <a:pt x="904" y="65478"/>
                </a:lnTo>
                <a:lnTo>
                  <a:pt x="1178" y="66682"/>
                </a:lnTo>
                <a:lnTo>
                  <a:pt x="1479" y="67860"/>
                </a:lnTo>
                <a:lnTo>
                  <a:pt x="1808" y="69038"/>
                </a:lnTo>
                <a:lnTo>
                  <a:pt x="2191" y="70188"/>
                </a:lnTo>
                <a:lnTo>
                  <a:pt x="2602" y="71338"/>
                </a:lnTo>
                <a:lnTo>
                  <a:pt x="3040" y="72461"/>
                </a:lnTo>
                <a:lnTo>
                  <a:pt x="3506" y="73583"/>
                </a:lnTo>
                <a:lnTo>
                  <a:pt x="4026" y="74679"/>
                </a:lnTo>
                <a:lnTo>
                  <a:pt x="4546" y="75774"/>
                </a:lnTo>
                <a:lnTo>
                  <a:pt x="5121" y="76815"/>
                </a:lnTo>
                <a:lnTo>
                  <a:pt x="5696" y="77828"/>
                </a:lnTo>
                <a:lnTo>
                  <a:pt x="6326" y="78841"/>
                </a:lnTo>
                <a:lnTo>
                  <a:pt x="6956" y="79827"/>
                </a:lnTo>
                <a:lnTo>
                  <a:pt x="7641" y="80786"/>
                </a:lnTo>
                <a:lnTo>
                  <a:pt x="8325" y="81744"/>
                </a:lnTo>
                <a:lnTo>
                  <a:pt x="9065" y="82675"/>
                </a:lnTo>
                <a:lnTo>
                  <a:pt x="9804" y="83579"/>
                </a:lnTo>
                <a:lnTo>
                  <a:pt x="10598" y="84455"/>
                </a:lnTo>
                <a:lnTo>
                  <a:pt x="11392" y="85332"/>
                </a:lnTo>
                <a:lnTo>
                  <a:pt x="12214" y="86153"/>
                </a:lnTo>
                <a:lnTo>
                  <a:pt x="13090" y="86975"/>
                </a:lnTo>
                <a:lnTo>
                  <a:pt x="13939" y="87769"/>
                </a:lnTo>
                <a:lnTo>
                  <a:pt x="14843" y="88536"/>
                </a:lnTo>
                <a:lnTo>
                  <a:pt x="15774" y="89275"/>
                </a:lnTo>
                <a:lnTo>
                  <a:pt x="16705" y="89987"/>
                </a:lnTo>
                <a:lnTo>
                  <a:pt x="16842" y="89823"/>
                </a:lnTo>
                <a:lnTo>
                  <a:pt x="15884" y="89083"/>
                </a:lnTo>
                <a:lnTo>
                  <a:pt x="14925" y="88317"/>
                </a:lnTo>
                <a:lnTo>
                  <a:pt x="14021" y="87550"/>
                </a:lnTo>
                <a:lnTo>
                  <a:pt x="13145" y="86728"/>
                </a:lnTo>
                <a:lnTo>
                  <a:pt x="12269" y="85907"/>
                </a:lnTo>
                <a:lnTo>
                  <a:pt x="11447" y="85058"/>
                </a:lnTo>
                <a:lnTo>
                  <a:pt x="10626" y="84181"/>
                </a:lnTo>
                <a:lnTo>
                  <a:pt x="9859" y="83278"/>
                </a:lnTo>
                <a:lnTo>
                  <a:pt x="9092" y="82347"/>
                </a:lnTo>
                <a:lnTo>
                  <a:pt x="8380" y="81416"/>
                </a:lnTo>
                <a:lnTo>
                  <a:pt x="7668" y="80457"/>
                </a:lnTo>
                <a:lnTo>
                  <a:pt x="7011" y="79471"/>
                </a:lnTo>
                <a:lnTo>
                  <a:pt x="6381" y="78458"/>
                </a:lnTo>
                <a:lnTo>
                  <a:pt x="5751" y="77445"/>
                </a:lnTo>
                <a:lnTo>
                  <a:pt x="5176" y="76432"/>
                </a:lnTo>
                <a:lnTo>
                  <a:pt x="4628" y="75364"/>
                </a:lnTo>
                <a:lnTo>
                  <a:pt x="4108" y="74323"/>
                </a:lnTo>
                <a:lnTo>
                  <a:pt x="3615" y="73227"/>
                </a:lnTo>
                <a:lnTo>
                  <a:pt x="3177" y="72132"/>
                </a:lnTo>
                <a:lnTo>
                  <a:pt x="2739" y="71037"/>
                </a:lnTo>
                <a:lnTo>
                  <a:pt x="2355" y="69914"/>
                </a:lnTo>
                <a:lnTo>
                  <a:pt x="1972" y="68791"/>
                </a:lnTo>
                <a:lnTo>
                  <a:pt x="1643" y="67641"/>
                </a:lnTo>
                <a:lnTo>
                  <a:pt x="1369" y="66491"/>
                </a:lnTo>
                <a:lnTo>
                  <a:pt x="1096" y="65341"/>
                </a:lnTo>
                <a:lnTo>
                  <a:pt x="877" y="64163"/>
                </a:lnTo>
                <a:lnTo>
                  <a:pt x="685" y="62985"/>
                </a:lnTo>
                <a:lnTo>
                  <a:pt x="521" y="61808"/>
                </a:lnTo>
                <a:lnTo>
                  <a:pt x="384" y="60603"/>
                </a:lnTo>
                <a:lnTo>
                  <a:pt x="301" y="59425"/>
                </a:lnTo>
                <a:lnTo>
                  <a:pt x="247" y="58221"/>
                </a:lnTo>
                <a:lnTo>
                  <a:pt x="219" y="57016"/>
                </a:lnTo>
                <a:lnTo>
                  <a:pt x="219" y="0"/>
                </a:lnTo>
                <a:close/>
              </a:path>
            </a:pathLst>
          </a:custGeom>
          <a:solidFill>
            <a:srgbClr val="FFCA6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7"/>
          <p:cNvSpPr/>
          <p:nvPr/>
        </p:nvSpPr>
        <p:spPr>
          <a:xfrm rot="10800000" flipH="1">
            <a:off x="8728125" y="1381875"/>
            <a:ext cx="421050" cy="2249700"/>
          </a:xfrm>
          <a:custGeom>
            <a:avLst/>
            <a:gdLst/>
            <a:ahLst/>
            <a:cxnLst/>
            <a:rect l="l" t="t" r="r" b="b"/>
            <a:pathLst>
              <a:path w="16842" h="89988" extrusionOk="0">
                <a:moveTo>
                  <a:pt x="0" y="0"/>
                </a:moveTo>
                <a:lnTo>
                  <a:pt x="0" y="57016"/>
                </a:lnTo>
                <a:lnTo>
                  <a:pt x="28" y="58221"/>
                </a:lnTo>
                <a:lnTo>
                  <a:pt x="82" y="59453"/>
                </a:lnTo>
                <a:lnTo>
                  <a:pt x="165" y="60658"/>
                </a:lnTo>
                <a:lnTo>
                  <a:pt x="301" y="61890"/>
                </a:lnTo>
                <a:lnTo>
                  <a:pt x="466" y="63095"/>
                </a:lnTo>
                <a:lnTo>
                  <a:pt x="657" y="64300"/>
                </a:lnTo>
                <a:lnTo>
                  <a:pt x="904" y="65478"/>
                </a:lnTo>
                <a:lnTo>
                  <a:pt x="1178" y="66682"/>
                </a:lnTo>
                <a:lnTo>
                  <a:pt x="1479" y="67860"/>
                </a:lnTo>
                <a:lnTo>
                  <a:pt x="1808" y="69038"/>
                </a:lnTo>
                <a:lnTo>
                  <a:pt x="2191" y="70188"/>
                </a:lnTo>
                <a:lnTo>
                  <a:pt x="2602" y="71338"/>
                </a:lnTo>
                <a:lnTo>
                  <a:pt x="3040" y="72461"/>
                </a:lnTo>
                <a:lnTo>
                  <a:pt x="3506" y="73583"/>
                </a:lnTo>
                <a:lnTo>
                  <a:pt x="4026" y="74679"/>
                </a:lnTo>
                <a:lnTo>
                  <a:pt x="4546" y="75774"/>
                </a:lnTo>
                <a:lnTo>
                  <a:pt x="5121" y="76815"/>
                </a:lnTo>
                <a:lnTo>
                  <a:pt x="5696" y="77828"/>
                </a:lnTo>
                <a:lnTo>
                  <a:pt x="6326" y="78841"/>
                </a:lnTo>
                <a:lnTo>
                  <a:pt x="6956" y="79827"/>
                </a:lnTo>
                <a:lnTo>
                  <a:pt x="7641" y="80786"/>
                </a:lnTo>
                <a:lnTo>
                  <a:pt x="8325" y="81744"/>
                </a:lnTo>
                <a:lnTo>
                  <a:pt x="9065" y="82675"/>
                </a:lnTo>
                <a:lnTo>
                  <a:pt x="9804" y="83579"/>
                </a:lnTo>
                <a:lnTo>
                  <a:pt x="10598" y="84455"/>
                </a:lnTo>
                <a:lnTo>
                  <a:pt x="11392" y="85332"/>
                </a:lnTo>
                <a:lnTo>
                  <a:pt x="12214" y="86153"/>
                </a:lnTo>
                <a:lnTo>
                  <a:pt x="13090" y="86975"/>
                </a:lnTo>
                <a:lnTo>
                  <a:pt x="13939" y="87769"/>
                </a:lnTo>
                <a:lnTo>
                  <a:pt x="14843" y="88536"/>
                </a:lnTo>
                <a:lnTo>
                  <a:pt x="15774" y="89275"/>
                </a:lnTo>
                <a:lnTo>
                  <a:pt x="16705" y="89987"/>
                </a:lnTo>
                <a:lnTo>
                  <a:pt x="16842" y="89823"/>
                </a:lnTo>
                <a:lnTo>
                  <a:pt x="15884" y="89083"/>
                </a:lnTo>
                <a:lnTo>
                  <a:pt x="14925" y="88317"/>
                </a:lnTo>
                <a:lnTo>
                  <a:pt x="14021" y="87550"/>
                </a:lnTo>
                <a:lnTo>
                  <a:pt x="13145" y="86728"/>
                </a:lnTo>
                <a:lnTo>
                  <a:pt x="12269" y="85907"/>
                </a:lnTo>
                <a:lnTo>
                  <a:pt x="11447" y="85058"/>
                </a:lnTo>
                <a:lnTo>
                  <a:pt x="10626" y="84181"/>
                </a:lnTo>
                <a:lnTo>
                  <a:pt x="9859" y="83278"/>
                </a:lnTo>
                <a:lnTo>
                  <a:pt x="9092" y="82347"/>
                </a:lnTo>
                <a:lnTo>
                  <a:pt x="8380" y="81416"/>
                </a:lnTo>
                <a:lnTo>
                  <a:pt x="7668" y="80457"/>
                </a:lnTo>
                <a:lnTo>
                  <a:pt x="7011" y="79471"/>
                </a:lnTo>
                <a:lnTo>
                  <a:pt x="6381" y="78458"/>
                </a:lnTo>
                <a:lnTo>
                  <a:pt x="5751" y="77445"/>
                </a:lnTo>
                <a:lnTo>
                  <a:pt x="5176" y="76432"/>
                </a:lnTo>
                <a:lnTo>
                  <a:pt x="4628" y="75364"/>
                </a:lnTo>
                <a:lnTo>
                  <a:pt x="4108" y="74323"/>
                </a:lnTo>
                <a:lnTo>
                  <a:pt x="3615" y="73227"/>
                </a:lnTo>
                <a:lnTo>
                  <a:pt x="3177" y="72132"/>
                </a:lnTo>
                <a:lnTo>
                  <a:pt x="2739" y="71037"/>
                </a:lnTo>
                <a:lnTo>
                  <a:pt x="2355" y="69914"/>
                </a:lnTo>
                <a:lnTo>
                  <a:pt x="1972" y="68791"/>
                </a:lnTo>
                <a:lnTo>
                  <a:pt x="1643" y="67641"/>
                </a:lnTo>
                <a:lnTo>
                  <a:pt x="1369" y="66491"/>
                </a:lnTo>
                <a:lnTo>
                  <a:pt x="1096" y="65341"/>
                </a:lnTo>
                <a:lnTo>
                  <a:pt x="877" y="64163"/>
                </a:lnTo>
                <a:lnTo>
                  <a:pt x="685" y="62985"/>
                </a:lnTo>
                <a:lnTo>
                  <a:pt x="521" y="61808"/>
                </a:lnTo>
                <a:lnTo>
                  <a:pt x="384" y="60603"/>
                </a:lnTo>
                <a:lnTo>
                  <a:pt x="301" y="59425"/>
                </a:lnTo>
                <a:lnTo>
                  <a:pt x="247" y="58221"/>
                </a:lnTo>
                <a:lnTo>
                  <a:pt x="219" y="57016"/>
                </a:lnTo>
                <a:lnTo>
                  <a:pt x="219" y="0"/>
                </a:lnTo>
                <a:close/>
              </a:path>
            </a:pathLst>
          </a:custGeom>
          <a:solidFill>
            <a:srgbClr val="FFCA6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7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9"/>
          <p:cNvSpPr/>
          <p:nvPr/>
        </p:nvSpPr>
        <p:spPr>
          <a:xfrm rot="5400000">
            <a:off x="7808625" y="3808125"/>
            <a:ext cx="421050" cy="2249700"/>
          </a:xfrm>
          <a:custGeom>
            <a:avLst/>
            <a:gdLst/>
            <a:ahLst/>
            <a:cxnLst/>
            <a:rect l="l" t="t" r="r" b="b"/>
            <a:pathLst>
              <a:path w="16842" h="89988" extrusionOk="0">
                <a:moveTo>
                  <a:pt x="0" y="0"/>
                </a:moveTo>
                <a:lnTo>
                  <a:pt x="0" y="57016"/>
                </a:lnTo>
                <a:lnTo>
                  <a:pt x="28" y="58221"/>
                </a:lnTo>
                <a:lnTo>
                  <a:pt x="82" y="59453"/>
                </a:lnTo>
                <a:lnTo>
                  <a:pt x="165" y="60658"/>
                </a:lnTo>
                <a:lnTo>
                  <a:pt x="301" y="61890"/>
                </a:lnTo>
                <a:lnTo>
                  <a:pt x="466" y="63095"/>
                </a:lnTo>
                <a:lnTo>
                  <a:pt x="657" y="64300"/>
                </a:lnTo>
                <a:lnTo>
                  <a:pt x="904" y="65478"/>
                </a:lnTo>
                <a:lnTo>
                  <a:pt x="1178" y="66682"/>
                </a:lnTo>
                <a:lnTo>
                  <a:pt x="1479" y="67860"/>
                </a:lnTo>
                <a:lnTo>
                  <a:pt x="1808" y="69038"/>
                </a:lnTo>
                <a:lnTo>
                  <a:pt x="2191" y="70188"/>
                </a:lnTo>
                <a:lnTo>
                  <a:pt x="2602" y="71338"/>
                </a:lnTo>
                <a:lnTo>
                  <a:pt x="3040" y="72461"/>
                </a:lnTo>
                <a:lnTo>
                  <a:pt x="3506" y="73583"/>
                </a:lnTo>
                <a:lnTo>
                  <a:pt x="4026" y="74679"/>
                </a:lnTo>
                <a:lnTo>
                  <a:pt x="4546" y="75774"/>
                </a:lnTo>
                <a:lnTo>
                  <a:pt x="5121" y="76815"/>
                </a:lnTo>
                <a:lnTo>
                  <a:pt x="5696" y="77828"/>
                </a:lnTo>
                <a:lnTo>
                  <a:pt x="6326" y="78841"/>
                </a:lnTo>
                <a:lnTo>
                  <a:pt x="6956" y="79827"/>
                </a:lnTo>
                <a:lnTo>
                  <a:pt x="7641" y="80786"/>
                </a:lnTo>
                <a:lnTo>
                  <a:pt x="8325" y="81744"/>
                </a:lnTo>
                <a:lnTo>
                  <a:pt x="9065" y="82675"/>
                </a:lnTo>
                <a:lnTo>
                  <a:pt x="9804" y="83579"/>
                </a:lnTo>
                <a:lnTo>
                  <a:pt x="10598" y="84455"/>
                </a:lnTo>
                <a:lnTo>
                  <a:pt x="11392" y="85332"/>
                </a:lnTo>
                <a:lnTo>
                  <a:pt x="12214" y="86153"/>
                </a:lnTo>
                <a:lnTo>
                  <a:pt x="13090" y="86975"/>
                </a:lnTo>
                <a:lnTo>
                  <a:pt x="13939" y="87769"/>
                </a:lnTo>
                <a:lnTo>
                  <a:pt x="14843" y="88536"/>
                </a:lnTo>
                <a:lnTo>
                  <a:pt x="15774" y="89275"/>
                </a:lnTo>
                <a:lnTo>
                  <a:pt x="16705" y="89987"/>
                </a:lnTo>
                <a:lnTo>
                  <a:pt x="16842" y="89823"/>
                </a:lnTo>
                <a:lnTo>
                  <a:pt x="15884" y="89083"/>
                </a:lnTo>
                <a:lnTo>
                  <a:pt x="14925" y="88317"/>
                </a:lnTo>
                <a:lnTo>
                  <a:pt x="14021" y="87550"/>
                </a:lnTo>
                <a:lnTo>
                  <a:pt x="13145" y="86728"/>
                </a:lnTo>
                <a:lnTo>
                  <a:pt x="12269" y="85907"/>
                </a:lnTo>
                <a:lnTo>
                  <a:pt x="11447" y="85058"/>
                </a:lnTo>
                <a:lnTo>
                  <a:pt x="10626" y="84181"/>
                </a:lnTo>
                <a:lnTo>
                  <a:pt x="9859" y="83278"/>
                </a:lnTo>
                <a:lnTo>
                  <a:pt x="9092" y="82347"/>
                </a:lnTo>
                <a:lnTo>
                  <a:pt x="8380" y="81416"/>
                </a:lnTo>
                <a:lnTo>
                  <a:pt x="7668" y="80457"/>
                </a:lnTo>
                <a:lnTo>
                  <a:pt x="7011" y="79471"/>
                </a:lnTo>
                <a:lnTo>
                  <a:pt x="6381" y="78458"/>
                </a:lnTo>
                <a:lnTo>
                  <a:pt x="5751" y="77445"/>
                </a:lnTo>
                <a:lnTo>
                  <a:pt x="5176" y="76432"/>
                </a:lnTo>
                <a:lnTo>
                  <a:pt x="4628" y="75364"/>
                </a:lnTo>
                <a:lnTo>
                  <a:pt x="4108" y="74323"/>
                </a:lnTo>
                <a:lnTo>
                  <a:pt x="3615" y="73227"/>
                </a:lnTo>
                <a:lnTo>
                  <a:pt x="3177" y="72132"/>
                </a:lnTo>
                <a:lnTo>
                  <a:pt x="2739" y="71037"/>
                </a:lnTo>
                <a:lnTo>
                  <a:pt x="2355" y="69914"/>
                </a:lnTo>
                <a:lnTo>
                  <a:pt x="1972" y="68791"/>
                </a:lnTo>
                <a:lnTo>
                  <a:pt x="1643" y="67641"/>
                </a:lnTo>
                <a:lnTo>
                  <a:pt x="1369" y="66491"/>
                </a:lnTo>
                <a:lnTo>
                  <a:pt x="1096" y="65341"/>
                </a:lnTo>
                <a:lnTo>
                  <a:pt x="877" y="64163"/>
                </a:lnTo>
                <a:lnTo>
                  <a:pt x="685" y="62985"/>
                </a:lnTo>
                <a:lnTo>
                  <a:pt x="521" y="61808"/>
                </a:lnTo>
                <a:lnTo>
                  <a:pt x="384" y="60603"/>
                </a:lnTo>
                <a:lnTo>
                  <a:pt x="301" y="59425"/>
                </a:lnTo>
                <a:lnTo>
                  <a:pt x="247" y="58221"/>
                </a:lnTo>
                <a:lnTo>
                  <a:pt x="219" y="57016"/>
                </a:lnTo>
                <a:lnTo>
                  <a:pt x="219" y="0"/>
                </a:lnTo>
                <a:close/>
              </a:path>
            </a:pathLst>
          </a:custGeom>
          <a:solidFill>
            <a:srgbClr val="FFCA6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9"/>
          <p:cNvSpPr/>
          <p:nvPr/>
        </p:nvSpPr>
        <p:spPr>
          <a:xfrm>
            <a:off x="-1910" y="4428925"/>
            <a:ext cx="1430269" cy="714581"/>
          </a:xfrm>
          <a:custGeom>
            <a:avLst/>
            <a:gdLst/>
            <a:ahLst/>
            <a:cxnLst/>
            <a:rect l="l" t="t" r="r" b="b"/>
            <a:pathLst>
              <a:path w="33602" h="16788" extrusionOk="0">
                <a:moveTo>
                  <a:pt x="16787" y="1"/>
                </a:moveTo>
                <a:lnTo>
                  <a:pt x="15939" y="28"/>
                </a:lnTo>
                <a:lnTo>
                  <a:pt x="15090" y="83"/>
                </a:lnTo>
                <a:lnTo>
                  <a:pt x="14241" y="192"/>
                </a:lnTo>
                <a:lnTo>
                  <a:pt x="13419" y="357"/>
                </a:lnTo>
                <a:lnTo>
                  <a:pt x="12598" y="521"/>
                </a:lnTo>
                <a:lnTo>
                  <a:pt x="11803" y="767"/>
                </a:lnTo>
                <a:lnTo>
                  <a:pt x="11037" y="1014"/>
                </a:lnTo>
                <a:lnTo>
                  <a:pt x="10270" y="1315"/>
                </a:lnTo>
                <a:lnTo>
                  <a:pt x="9530" y="1671"/>
                </a:lnTo>
                <a:lnTo>
                  <a:pt x="8791" y="2027"/>
                </a:lnTo>
                <a:lnTo>
                  <a:pt x="8106" y="2438"/>
                </a:lnTo>
                <a:lnTo>
                  <a:pt x="7422" y="2876"/>
                </a:lnTo>
                <a:lnTo>
                  <a:pt x="6765" y="3342"/>
                </a:lnTo>
                <a:lnTo>
                  <a:pt x="6135" y="3834"/>
                </a:lnTo>
                <a:lnTo>
                  <a:pt x="5505" y="4382"/>
                </a:lnTo>
                <a:lnTo>
                  <a:pt x="4930" y="4930"/>
                </a:lnTo>
                <a:lnTo>
                  <a:pt x="4382" y="5505"/>
                </a:lnTo>
                <a:lnTo>
                  <a:pt x="3834" y="6107"/>
                </a:lnTo>
                <a:lnTo>
                  <a:pt x="3341" y="6765"/>
                </a:lnTo>
                <a:lnTo>
                  <a:pt x="2876" y="7422"/>
                </a:lnTo>
                <a:lnTo>
                  <a:pt x="2438" y="8107"/>
                </a:lnTo>
                <a:lnTo>
                  <a:pt x="2027" y="8791"/>
                </a:lnTo>
                <a:lnTo>
                  <a:pt x="1671" y="9531"/>
                </a:lnTo>
                <a:lnTo>
                  <a:pt x="1315" y="10270"/>
                </a:lnTo>
                <a:lnTo>
                  <a:pt x="1014" y="11037"/>
                </a:lnTo>
                <a:lnTo>
                  <a:pt x="767" y="11803"/>
                </a:lnTo>
                <a:lnTo>
                  <a:pt x="548" y="12598"/>
                </a:lnTo>
                <a:lnTo>
                  <a:pt x="356" y="13419"/>
                </a:lnTo>
                <a:lnTo>
                  <a:pt x="192" y="14241"/>
                </a:lnTo>
                <a:lnTo>
                  <a:pt x="83" y="15090"/>
                </a:lnTo>
                <a:lnTo>
                  <a:pt x="28" y="15939"/>
                </a:lnTo>
                <a:lnTo>
                  <a:pt x="0" y="16788"/>
                </a:lnTo>
                <a:lnTo>
                  <a:pt x="220" y="16788"/>
                </a:lnTo>
                <a:lnTo>
                  <a:pt x="247" y="15939"/>
                </a:lnTo>
                <a:lnTo>
                  <a:pt x="302" y="15090"/>
                </a:lnTo>
                <a:lnTo>
                  <a:pt x="411" y="14268"/>
                </a:lnTo>
                <a:lnTo>
                  <a:pt x="576" y="13447"/>
                </a:lnTo>
                <a:lnTo>
                  <a:pt x="740" y="12652"/>
                </a:lnTo>
                <a:lnTo>
                  <a:pt x="959" y="11858"/>
                </a:lnTo>
                <a:lnTo>
                  <a:pt x="1233" y="11091"/>
                </a:lnTo>
                <a:lnTo>
                  <a:pt x="1534" y="10352"/>
                </a:lnTo>
                <a:lnTo>
                  <a:pt x="1863" y="9613"/>
                </a:lnTo>
                <a:lnTo>
                  <a:pt x="2219" y="8901"/>
                </a:lnTo>
                <a:lnTo>
                  <a:pt x="2629" y="8216"/>
                </a:lnTo>
                <a:lnTo>
                  <a:pt x="3068" y="7531"/>
                </a:lnTo>
                <a:lnTo>
                  <a:pt x="3533" y="6874"/>
                </a:lnTo>
                <a:lnTo>
                  <a:pt x="4026" y="6244"/>
                </a:lnTo>
                <a:lnTo>
                  <a:pt x="4546" y="5669"/>
                </a:lnTo>
                <a:lnTo>
                  <a:pt x="5094" y="5067"/>
                </a:lnTo>
                <a:lnTo>
                  <a:pt x="5669" y="4519"/>
                </a:lnTo>
                <a:lnTo>
                  <a:pt x="6272" y="3999"/>
                </a:lnTo>
                <a:lnTo>
                  <a:pt x="6901" y="3506"/>
                </a:lnTo>
                <a:lnTo>
                  <a:pt x="7531" y="3068"/>
                </a:lnTo>
                <a:lnTo>
                  <a:pt x="8216" y="2630"/>
                </a:lnTo>
                <a:lnTo>
                  <a:pt x="8901" y="2219"/>
                </a:lnTo>
                <a:lnTo>
                  <a:pt x="9613" y="1863"/>
                </a:lnTo>
                <a:lnTo>
                  <a:pt x="10352" y="1534"/>
                </a:lnTo>
                <a:lnTo>
                  <a:pt x="11119" y="1233"/>
                </a:lnTo>
                <a:lnTo>
                  <a:pt x="11886" y="959"/>
                </a:lnTo>
                <a:lnTo>
                  <a:pt x="12652" y="740"/>
                </a:lnTo>
                <a:lnTo>
                  <a:pt x="13474" y="548"/>
                </a:lnTo>
                <a:lnTo>
                  <a:pt x="14268" y="411"/>
                </a:lnTo>
                <a:lnTo>
                  <a:pt x="15117" y="302"/>
                </a:lnTo>
                <a:lnTo>
                  <a:pt x="15939" y="247"/>
                </a:lnTo>
                <a:lnTo>
                  <a:pt x="16787" y="220"/>
                </a:lnTo>
                <a:lnTo>
                  <a:pt x="17664" y="247"/>
                </a:lnTo>
                <a:lnTo>
                  <a:pt x="18485" y="302"/>
                </a:lnTo>
                <a:lnTo>
                  <a:pt x="19307" y="411"/>
                </a:lnTo>
                <a:lnTo>
                  <a:pt x="20128" y="548"/>
                </a:lnTo>
                <a:lnTo>
                  <a:pt x="20950" y="740"/>
                </a:lnTo>
                <a:lnTo>
                  <a:pt x="21717" y="959"/>
                </a:lnTo>
                <a:lnTo>
                  <a:pt x="22484" y="1233"/>
                </a:lnTo>
                <a:lnTo>
                  <a:pt x="23250" y="1534"/>
                </a:lnTo>
                <a:lnTo>
                  <a:pt x="23990" y="1863"/>
                </a:lnTo>
                <a:lnTo>
                  <a:pt x="24702" y="2219"/>
                </a:lnTo>
                <a:lnTo>
                  <a:pt x="25386" y="2630"/>
                </a:lnTo>
                <a:lnTo>
                  <a:pt x="26071" y="3068"/>
                </a:lnTo>
                <a:lnTo>
                  <a:pt x="26701" y="3506"/>
                </a:lnTo>
                <a:lnTo>
                  <a:pt x="27331" y="3999"/>
                </a:lnTo>
                <a:lnTo>
                  <a:pt x="27933" y="4519"/>
                </a:lnTo>
                <a:lnTo>
                  <a:pt x="28508" y="5067"/>
                </a:lnTo>
                <a:lnTo>
                  <a:pt x="29056" y="5669"/>
                </a:lnTo>
                <a:lnTo>
                  <a:pt x="29576" y="6244"/>
                </a:lnTo>
                <a:lnTo>
                  <a:pt x="30069" y="6874"/>
                </a:lnTo>
                <a:lnTo>
                  <a:pt x="30535" y="7531"/>
                </a:lnTo>
                <a:lnTo>
                  <a:pt x="30973" y="8216"/>
                </a:lnTo>
                <a:lnTo>
                  <a:pt x="31384" y="8901"/>
                </a:lnTo>
                <a:lnTo>
                  <a:pt x="31740" y="9613"/>
                </a:lnTo>
                <a:lnTo>
                  <a:pt x="32068" y="10352"/>
                </a:lnTo>
                <a:lnTo>
                  <a:pt x="32370" y="11091"/>
                </a:lnTo>
                <a:lnTo>
                  <a:pt x="32616" y="11858"/>
                </a:lnTo>
                <a:lnTo>
                  <a:pt x="32862" y="12652"/>
                </a:lnTo>
                <a:lnTo>
                  <a:pt x="33027" y="13447"/>
                </a:lnTo>
                <a:lnTo>
                  <a:pt x="33191" y="14268"/>
                </a:lnTo>
                <a:lnTo>
                  <a:pt x="33301" y="15090"/>
                </a:lnTo>
                <a:lnTo>
                  <a:pt x="33355" y="15939"/>
                </a:lnTo>
                <a:lnTo>
                  <a:pt x="33383" y="16788"/>
                </a:lnTo>
                <a:lnTo>
                  <a:pt x="33602" y="16788"/>
                </a:lnTo>
                <a:lnTo>
                  <a:pt x="33574" y="15939"/>
                </a:lnTo>
                <a:lnTo>
                  <a:pt x="33492" y="15090"/>
                </a:lnTo>
                <a:lnTo>
                  <a:pt x="33410" y="14241"/>
                </a:lnTo>
                <a:lnTo>
                  <a:pt x="33246" y="13419"/>
                </a:lnTo>
                <a:lnTo>
                  <a:pt x="33054" y="12598"/>
                </a:lnTo>
                <a:lnTo>
                  <a:pt x="32835" y="11803"/>
                </a:lnTo>
                <a:lnTo>
                  <a:pt x="32561" y="11037"/>
                </a:lnTo>
                <a:lnTo>
                  <a:pt x="32260" y="10270"/>
                </a:lnTo>
                <a:lnTo>
                  <a:pt x="31931" y="9531"/>
                </a:lnTo>
                <a:lnTo>
                  <a:pt x="31575" y="8791"/>
                </a:lnTo>
                <a:lnTo>
                  <a:pt x="31165" y="8107"/>
                </a:lnTo>
                <a:lnTo>
                  <a:pt x="30726" y="7422"/>
                </a:lnTo>
                <a:lnTo>
                  <a:pt x="30261" y="6765"/>
                </a:lnTo>
                <a:lnTo>
                  <a:pt x="29741" y="6107"/>
                </a:lnTo>
                <a:lnTo>
                  <a:pt x="29220" y="5505"/>
                </a:lnTo>
                <a:lnTo>
                  <a:pt x="28673" y="4930"/>
                </a:lnTo>
                <a:lnTo>
                  <a:pt x="28097" y="4382"/>
                </a:lnTo>
                <a:lnTo>
                  <a:pt x="27468" y="3834"/>
                </a:lnTo>
                <a:lnTo>
                  <a:pt x="26838" y="3342"/>
                </a:lnTo>
                <a:lnTo>
                  <a:pt x="26181" y="2876"/>
                </a:lnTo>
                <a:lnTo>
                  <a:pt x="25496" y="2438"/>
                </a:lnTo>
                <a:lnTo>
                  <a:pt x="24784" y="2027"/>
                </a:lnTo>
                <a:lnTo>
                  <a:pt x="24072" y="1671"/>
                </a:lnTo>
                <a:lnTo>
                  <a:pt x="23332" y="1315"/>
                </a:lnTo>
                <a:lnTo>
                  <a:pt x="22566" y="1014"/>
                </a:lnTo>
                <a:lnTo>
                  <a:pt x="21799" y="767"/>
                </a:lnTo>
                <a:lnTo>
                  <a:pt x="21005" y="521"/>
                </a:lnTo>
                <a:lnTo>
                  <a:pt x="20183" y="357"/>
                </a:lnTo>
                <a:lnTo>
                  <a:pt x="19362" y="192"/>
                </a:lnTo>
                <a:lnTo>
                  <a:pt x="18513" y="83"/>
                </a:lnTo>
                <a:lnTo>
                  <a:pt x="17664" y="28"/>
                </a:lnTo>
                <a:lnTo>
                  <a:pt x="16787" y="1"/>
                </a:ln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9"/>
          <p:cNvSpPr/>
          <p:nvPr/>
        </p:nvSpPr>
        <p:spPr>
          <a:xfrm rot="-5400000">
            <a:off x="914325" y="-914325"/>
            <a:ext cx="421050" cy="2249700"/>
          </a:xfrm>
          <a:custGeom>
            <a:avLst/>
            <a:gdLst/>
            <a:ahLst/>
            <a:cxnLst/>
            <a:rect l="l" t="t" r="r" b="b"/>
            <a:pathLst>
              <a:path w="16842" h="89988" extrusionOk="0">
                <a:moveTo>
                  <a:pt x="0" y="0"/>
                </a:moveTo>
                <a:lnTo>
                  <a:pt x="0" y="57016"/>
                </a:lnTo>
                <a:lnTo>
                  <a:pt x="28" y="58221"/>
                </a:lnTo>
                <a:lnTo>
                  <a:pt x="82" y="59453"/>
                </a:lnTo>
                <a:lnTo>
                  <a:pt x="165" y="60658"/>
                </a:lnTo>
                <a:lnTo>
                  <a:pt x="301" y="61890"/>
                </a:lnTo>
                <a:lnTo>
                  <a:pt x="466" y="63095"/>
                </a:lnTo>
                <a:lnTo>
                  <a:pt x="657" y="64300"/>
                </a:lnTo>
                <a:lnTo>
                  <a:pt x="904" y="65478"/>
                </a:lnTo>
                <a:lnTo>
                  <a:pt x="1178" y="66682"/>
                </a:lnTo>
                <a:lnTo>
                  <a:pt x="1479" y="67860"/>
                </a:lnTo>
                <a:lnTo>
                  <a:pt x="1808" y="69038"/>
                </a:lnTo>
                <a:lnTo>
                  <a:pt x="2191" y="70188"/>
                </a:lnTo>
                <a:lnTo>
                  <a:pt x="2602" y="71338"/>
                </a:lnTo>
                <a:lnTo>
                  <a:pt x="3040" y="72461"/>
                </a:lnTo>
                <a:lnTo>
                  <a:pt x="3506" y="73583"/>
                </a:lnTo>
                <a:lnTo>
                  <a:pt x="4026" y="74679"/>
                </a:lnTo>
                <a:lnTo>
                  <a:pt x="4546" y="75774"/>
                </a:lnTo>
                <a:lnTo>
                  <a:pt x="5121" y="76815"/>
                </a:lnTo>
                <a:lnTo>
                  <a:pt x="5696" y="77828"/>
                </a:lnTo>
                <a:lnTo>
                  <a:pt x="6326" y="78841"/>
                </a:lnTo>
                <a:lnTo>
                  <a:pt x="6956" y="79827"/>
                </a:lnTo>
                <a:lnTo>
                  <a:pt x="7641" y="80786"/>
                </a:lnTo>
                <a:lnTo>
                  <a:pt x="8325" y="81744"/>
                </a:lnTo>
                <a:lnTo>
                  <a:pt x="9065" y="82675"/>
                </a:lnTo>
                <a:lnTo>
                  <a:pt x="9804" y="83579"/>
                </a:lnTo>
                <a:lnTo>
                  <a:pt x="10598" y="84455"/>
                </a:lnTo>
                <a:lnTo>
                  <a:pt x="11392" y="85332"/>
                </a:lnTo>
                <a:lnTo>
                  <a:pt x="12214" y="86153"/>
                </a:lnTo>
                <a:lnTo>
                  <a:pt x="13090" y="86975"/>
                </a:lnTo>
                <a:lnTo>
                  <a:pt x="13939" y="87769"/>
                </a:lnTo>
                <a:lnTo>
                  <a:pt x="14843" y="88536"/>
                </a:lnTo>
                <a:lnTo>
                  <a:pt x="15774" y="89275"/>
                </a:lnTo>
                <a:lnTo>
                  <a:pt x="16705" y="89987"/>
                </a:lnTo>
                <a:lnTo>
                  <a:pt x="16842" y="89823"/>
                </a:lnTo>
                <a:lnTo>
                  <a:pt x="15884" y="89083"/>
                </a:lnTo>
                <a:lnTo>
                  <a:pt x="14925" y="88317"/>
                </a:lnTo>
                <a:lnTo>
                  <a:pt x="14021" y="87550"/>
                </a:lnTo>
                <a:lnTo>
                  <a:pt x="13145" y="86728"/>
                </a:lnTo>
                <a:lnTo>
                  <a:pt x="12269" y="85907"/>
                </a:lnTo>
                <a:lnTo>
                  <a:pt x="11447" y="85058"/>
                </a:lnTo>
                <a:lnTo>
                  <a:pt x="10626" y="84181"/>
                </a:lnTo>
                <a:lnTo>
                  <a:pt x="9859" y="83278"/>
                </a:lnTo>
                <a:lnTo>
                  <a:pt x="9092" y="82347"/>
                </a:lnTo>
                <a:lnTo>
                  <a:pt x="8380" y="81416"/>
                </a:lnTo>
                <a:lnTo>
                  <a:pt x="7668" y="80457"/>
                </a:lnTo>
                <a:lnTo>
                  <a:pt x="7011" y="79471"/>
                </a:lnTo>
                <a:lnTo>
                  <a:pt x="6381" y="78458"/>
                </a:lnTo>
                <a:lnTo>
                  <a:pt x="5751" y="77445"/>
                </a:lnTo>
                <a:lnTo>
                  <a:pt x="5176" y="76432"/>
                </a:lnTo>
                <a:lnTo>
                  <a:pt x="4628" y="75364"/>
                </a:lnTo>
                <a:lnTo>
                  <a:pt x="4108" y="74323"/>
                </a:lnTo>
                <a:lnTo>
                  <a:pt x="3615" y="73227"/>
                </a:lnTo>
                <a:lnTo>
                  <a:pt x="3177" y="72132"/>
                </a:lnTo>
                <a:lnTo>
                  <a:pt x="2739" y="71037"/>
                </a:lnTo>
                <a:lnTo>
                  <a:pt x="2355" y="69914"/>
                </a:lnTo>
                <a:lnTo>
                  <a:pt x="1972" y="68791"/>
                </a:lnTo>
                <a:lnTo>
                  <a:pt x="1643" y="67641"/>
                </a:lnTo>
                <a:lnTo>
                  <a:pt x="1369" y="66491"/>
                </a:lnTo>
                <a:lnTo>
                  <a:pt x="1096" y="65341"/>
                </a:lnTo>
                <a:lnTo>
                  <a:pt x="877" y="64163"/>
                </a:lnTo>
                <a:lnTo>
                  <a:pt x="685" y="62985"/>
                </a:lnTo>
                <a:lnTo>
                  <a:pt x="521" y="61808"/>
                </a:lnTo>
                <a:lnTo>
                  <a:pt x="384" y="60603"/>
                </a:lnTo>
                <a:lnTo>
                  <a:pt x="301" y="59425"/>
                </a:lnTo>
                <a:lnTo>
                  <a:pt x="247" y="58221"/>
                </a:lnTo>
                <a:lnTo>
                  <a:pt x="219" y="57016"/>
                </a:lnTo>
                <a:lnTo>
                  <a:pt x="219" y="0"/>
                </a:lnTo>
                <a:close/>
              </a:path>
            </a:pathLst>
          </a:custGeom>
          <a:solidFill>
            <a:srgbClr val="FFCA6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9" name="Google Shape;279;p29"/>
          <p:cNvGrpSpPr/>
          <p:nvPr/>
        </p:nvGrpSpPr>
        <p:grpSpPr>
          <a:xfrm>
            <a:off x="7918345" y="196289"/>
            <a:ext cx="1024861" cy="1024861"/>
            <a:chOff x="317375" y="303150"/>
            <a:chExt cx="498425" cy="498425"/>
          </a:xfrm>
        </p:grpSpPr>
        <p:sp>
          <p:nvSpPr>
            <p:cNvPr id="280" name="Google Shape;280;p29"/>
            <p:cNvSpPr/>
            <p:nvPr/>
          </p:nvSpPr>
          <p:spPr>
            <a:xfrm>
              <a:off x="317375" y="303150"/>
              <a:ext cx="498425" cy="498425"/>
            </a:xfrm>
            <a:custGeom>
              <a:avLst/>
              <a:gdLst/>
              <a:ahLst/>
              <a:cxnLst/>
              <a:rect l="l" t="t" r="r" b="b"/>
              <a:pathLst>
                <a:path w="19937" h="19937" extrusionOk="0">
                  <a:moveTo>
                    <a:pt x="9968" y="329"/>
                  </a:moveTo>
                  <a:lnTo>
                    <a:pt x="11611" y="1781"/>
                  </a:lnTo>
                  <a:lnTo>
                    <a:pt x="13665" y="1069"/>
                  </a:lnTo>
                  <a:lnTo>
                    <a:pt x="14624" y="3013"/>
                  </a:lnTo>
                  <a:lnTo>
                    <a:pt x="16787" y="3150"/>
                  </a:lnTo>
                  <a:lnTo>
                    <a:pt x="16924" y="5341"/>
                  </a:lnTo>
                  <a:lnTo>
                    <a:pt x="18896" y="6272"/>
                  </a:lnTo>
                  <a:lnTo>
                    <a:pt x="18184" y="8353"/>
                  </a:lnTo>
                  <a:lnTo>
                    <a:pt x="19635" y="9969"/>
                  </a:lnTo>
                  <a:lnTo>
                    <a:pt x="18184" y="11612"/>
                  </a:lnTo>
                  <a:lnTo>
                    <a:pt x="18896" y="13666"/>
                  </a:lnTo>
                  <a:lnTo>
                    <a:pt x="16924" y="14624"/>
                  </a:lnTo>
                  <a:lnTo>
                    <a:pt x="16787" y="16788"/>
                  </a:lnTo>
                  <a:lnTo>
                    <a:pt x="14624" y="16925"/>
                  </a:lnTo>
                  <a:lnTo>
                    <a:pt x="13665" y="18896"/>
                  </a:lnTo>
                  <a:lnTo>
                    <a:pt x="11611" y="18157"/>
                  </a:lnTo>
                  <a:lnTo>
                    <a:pt x="9968" y="19608"/>
                  </a:lnTo>
                  <a:lnTo>
                    <a:pt x="8352" y="18157"/>
                  </a:lnTo>
                  <a:lnTo>
                    <a:pt x="6299" y="18896"/>
                  </a:lnTo>
                  <a:lnTo>
                    <a:pt x="5340" y="16925"/>
                  </a:lnTo>
                  <a:lnTo>
                    <a:pt x="3149" y="16788"/>
                  </a:lnTo>
                  <a:lnTo>
                    <a:pt x="3040" y="14597"/>
                  </a:lnTo>
                  <a:lnTo>
                    <a:pt x="1068" y="13666"/>
                  </a:lnTo>
                  <a:lnTo>
                    <a:pt x="1780" y="11612"/>
                  </a:lnTo>
                  <a:lnTo>
                    <a:pt x="329" y="9969"/>
                  </a:lnTo>
                  <a:lnTo>
                    <a:pt x="1780" y="8353"/>
                  </a:lnTo>
                  <a:lnTo>
                    <a:pt x="1068" y="6272"/>
                  </a:lnTo>
                  <a:lnTo>
                    <a:pt x="3040" y="5341"/>
                  </a:lnTo>
                  <a:lnTo>
                    <a:pt x="3149" y="3150"/>
                  </a:lnTo>
                  <a:lnTo>
                    <a:pt x="5340" y="3013"/>
                  </a:lnTo>
                  <a:lnTo>
                    <a:pt x="6299" y="1069"/>
                  </a:lnTo>
                  <a:lnTo>
                    <a:pt x="8352" y="1781"/>
                  </a:lnTo>
                  <a:lnTo>
                    <a:pt x="9968" y="329"/>
                  </a:lnTo>
                  <a:close/>
                  <a:moveTo>
                    <a:pt x="9968" y="1"/>
                  </a:moveTo>
                  <a:lnTo>
                    <a:pt x="8298" y="1507"/>
                  </a:lnTo>
                  <a:lnTo>
                    <a:pt x="6162" y="767"/>
                  </a:lnTo>
                  <a:lnTo>
                    <a:pt x="5176" y="2794"/>
                  </a:lnTo>
                  <a:lnTo>
                    <a:pt x="2930" y="2931"/>
                  </a:lnTo>
                  <a:lnTo>
                    <a:pt x="2793" y="5176"/>
                  </a:lnTo>
                  <a:lnTo>
                    <a:pt x="767" y="6162"/>
                  </a:lnTo>
                  <a:lnTo>
                    <a:pt x="1506" y="8298"/>
                  </a:lnTo>
                  <a:lnTo>
                    <a:pt x="0" y="9969"/>
                  </a:lnTo>
                  <a:lnTo>
                    <a:pt x="1506" y="11667"/>
                  </a:lnTo>
                  <a:lnTo>
                    <a:pt x="767" y="13775"/>
                  </a:lnTo>
                  <a:lnTo>
                    <a:pt x="2793" y="14761"/>
                  </a:lnTo>
                  <a:lnTo>
                    <a:pt x="2930" y="17007"/>
                  </a:lnTo>
                  <a:lnTo>
                    <a:pt x="5176" y="17144"/>
                  </a:lnTo>
                  <a:lnTo>
                    <a:pt x="6162" y="19170"/>
                  </a:lnTo>
                  <a:lnTo>
                    <a:pt x="8298" y="18431"/>
                  </a:lnTo>
                  <a:lnTo>
                    <a:pt x="9968" y="19937"/>
                  </a:lnTo>
                  <a:lnTo>
                    <a:pt x="11666" y="18431"/>
                  </a:lnTo>
                  <a:lnTo>
                    <a:pt x="13802" y="19170"/>
                  </a:lnTo>
                  <a:lnTo>
                    <a:pt x="14761" y="17144"/>
                  </a:lnTo>
                  <a:lnTo>
                    <a:pt x="17033" y="17007"/>
                  </a:lnTo>
                  <a:lnTo>
                    <a:pt x="17143" y="14761"/>
                  </a:lnTo>
                  <a:lnTo>
                    <a:pt x="19197" y="13775"/>
                  </a:lnTo>
                  <a:lnTo>
                    <a:pt x="18457" y="11667"/>
                  </a:lnTo>
                  <a:lnTo>
                    <a:pt x="19936" y="9969"/>
                  </a:lnTo>
                  <a:lnTo>
                    <a:pt x="18457" y="8298"/>
                  </a:lnTo>
                  <a:lnTo>
                    <a:pt x="19197" y="6162"/>
                  </a:lnTo>
                  <a:lnTo>
                    <a:pt x="17143" y="5176"/>
                  </a:lnTo>
                  <a:lnTo>
                    <a:pt x="17033" y="2931"/>
                  </a:lnTo>
                  <a:lnTo>
                    <a:pt x="14761" y="2794"/>
                  </a:lnTo>
                  <a:lnTo>
                    <a:pt x="13802" y="767"/>
                  </a:lnTo>
                  <a:lnTo>
                    <a:pt x="11666" y="1507"/>
                  </a:lnTo>
                  <a:lnTo>
                    <a:pt x="9968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9"/>
            <p:cNvSpPr/>
            <p:nvPr/>
          </p:nvSpPr>
          <p:spPr>
            <a:xfrm>
              <a:off x="386500" y="542775"/>
              <a:ext cx="19200" cy="19200"/>
            </a:xfrm>
            <a:custGeom>
              <a:avLst/>
              <a:gdLst/>
              <a:ahLst/>
              <a:cxnLst/>
              <a:rect l="l" t="t" r="r" b="b"/>
              <a:pathLst>
                <a:path w="768" h="768" extrusionOk="0">
                  <a:moveTo>
                    <a:pt x="384" y="0"/>
                  </a:moveTo>
                  <a:lnTo>
                    <a:pt x="247" y="28"/>
                  </a:lnTo>
                  <a:lnTo>
                    <a:pt x="110" y="110"/>
                  </a:lnTo>
                  <a:lnTo>
                    <a:pt x="28" y="247"/>
                  </a:lnTo>
                  <a:lnTo>
                    <a:pt x="1" y="384"/>
                  </a:lnTo>
                  <a:lnTo>
                    <a:pt x="28" y="548"/>
                  </a:lnTo>
                  <a:lnTo>
                    <a:pt x="110" y="658"/>
                  </a:lnTo>
                  <a:lnTo>
                    <a:pt x="247" y="740"/>
                  </a:lnTo>
                  <a:lnTo>
                    <a:pt x="384" y="767"/>
                  </a:lnTo>
                  <a:lnTo>
                    <a:pt x="549" y="740"/>
                  </a:lnTo>
                  <a:lnTo>
                    <a:pt x="658" y="658"/>
                  </a:lnTo>
                  <a:lnTo>
                    <a:pt x="740" y="548"/>
                  </a:lnTo>
                  <a:lnTo>
                    <a:pt x="768" y="384"/>
                  </a:lnTo>
                  <a:lnTo>
                    <a:pt x="740" y="247"/>
                  </a:lnTo>
                  <a:lnTo>
                    <a:pt x="658" y="110"/>
                  </a:lnTo>
                  <a:lnTo>
                    <a:pt x="549" y="28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9"/>
            <p:cNvSpPr/>
            <p:nvPr/>
          </p:nvSpPr>
          <p:spPr>
            <a:xfrm>
              <a:off x="728125" y="542775"/>
              <a:ext cx="19200" cy="19200"/>
            </a:xfrm>
            <a:custGeom>
              <a:avLst/>
              <a:gdLst/>
              <a:ahLst/>
              <a:cxnLst/>
              <a:rect l="l" t="t" r="r" b="b"/>
              <a:pathLst>
                <a:path w="768" h="768" extrusionOk="0">
                  <a:moveTo>
                    <a:pt x="384" y="0"/>
                  </a:moveTo>
                  <a:lnTo>
                    <a:pt x="220" y="28"/>
                  </a:lnTo>
                  <a:lnTo>
                    <a:pt x="111" y="110"/>
                  </a:lnTo>
                  <a:lnTo>
                    <a:pt x="28" y="247"/>
                  </a:lnTo>
                  <a:lnTo>
                    <a:pt x="1" y="384"/>
                  </a:lnTo>
                  <a:lnTo>
                    <a:pt x="28" y="548"/>
                  </a:lnTo>
                  <a:lnTo>
                    <a:pt x="111" y="658"/>
                  </a:lnTo>
                  <a:lnTo>
                    <a:pt x="220" y="740"/>
                  </a:lnTo>
                  <a:lnTo>
                    <a:pt x="384" y="767"/>
                  </a:lnTo>
                  <a:lnTo>
                    <a:pt x="521" y="740"/>
                  </a:lnTo>
                  <a:lnTo>
                    <a:pt x="658" y="658"/>
                  </a:lnTo>
                  <a:lnTo>
                    <a:pt x="740" y="548"/>
                  </a:lnTo>
                  <a:lnTo>
                    <a:pt x="768" y="384"/>
                  </a:lnTo>
                  <a:lnTo>
                    <a:pt x="740" y="247"/>
                  </a:lnTo>
                  <a:lnTo>
                    <a:pt x="658" y="110"/>
                  </a:lnTo>
                  <a:lnTo>
                    <a:pt x="521" y="28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TITLE_1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0"/>
          <p:cNvSpPr/>
          <p:nvPr/>
        </p:nvSpPr>
        <p:spPr>
          <a:xfrm>
            <a:off x="-7" y="258225"/>
            <a:ext cx="4119965" cy="118500"/>
          </a:xfrm>
          <a:custGeom>
            <a:avLst/>
            <a:gdLst/>
            <a:ahLst/>
            <a:cxnLst/>
            <a:rect l="l" t="t" r="r" b="b"/>
            <a:pathLst>
              <a:path w="189489" h="4740" extrusionOk="0">
                <a:moveTo>
                  <a:pt x="7961" y="0"/>
                </a:moveTo>
                <a:lnTo>
                  <a:pt x="0" y="4325"/>
                </a:lnTo>
                <a:lnTo>
                  <a:pt x="185" y="4647"/>
                </a:lnTo>
                <a:lnTo>
                  <a:pt x="7961" y="460"/>
                </a:lnTo>
                <a:lnTo>
                  <a:pt x="15875" y="4693"/>
                </a:lnTo>
                <a:lnTo>
                  <a:pt x="23744" y="460"/>
                </a:lnTo>
                <a:lnTo>
                  <a:pt x="31658" y="4693"/>
                </a:lnTo>
                <a:lnTo>
                  <a:pt x="39527" y="460"/>
                </a:lnTo>
                <a:lnTo>
                  <a:pt x="47395" y="4693"/>
                </a:lnTo>
                <a:lnTo>
                  <a:pt x="55310" y="460"/>
                </a:lnTo>
                <a:lnTo>
                  <a:pt x="63178" y="4693"/>
                </a:lnTo>
                <a:lnTo>
                  <a:pt x="71093" y="460"/>
                </a:lnTo>
                <a:lnTo>
                  <a:pt x="78961" y="4693"/>
                </a:lnTo>
                <a:lnTo>
                  <a:pt x="86876" y="460"/>
                </a:lnTo>
                <a:lnTo>
                  <a:pt x="94744" y="4693"/>
                </a:lnTo>
                <a:lnTo>
                  <a:pt x="102613" y="460"/>
                </a:lnTo>
                <a:lnTo>
                  <a:pt x="110527" y="4693"/>
                </a:lnTo>
                <a:lnTo>
                  <a:pt x="118396" y="460"/>
                </a:lnTo>
                <a:lnTo>
                  <a:pt x="126310" y="4693"/>
                </a:lnTo>
                <a:lnTo>
                  <a:pt x="134179" y="460"/>
                </a:lnTo>
                <a:lnTo>
                  <a:pt x="142047" y="4739"/>
                </a:lnTo>
                <a:lnTo>
                  <a:pt x="149962" y="460"/>
                </a:lnTo>
                <a:lnTo>
                  <a:pt x="157830" y="4739"/>
                </a:lnTo>
                <a:lnTo>
                  <a:pt x="165745" y="460"/>
                </a:lnTo>
                <a:lnTo>
                  <a:pt x="173613" y="4739"/>
                </a:lnTo>
                <a:lnTo>
                  <a:pt x="181528" y="460"/>
                </a:lnTo>
                <a:lnTo>
                  <a:pt x="189304" y="4693"/>
                </a:lnTo>
                <a:lnTo>
                  <a:pt x="189488" y="4325"/>
                </a:lnTo>
                <a:lnTo>
                  <a:pt x="181528" y="0"/>
                </a:lnTo>
                <a:lnTo>
                  <a:pt x="173613" y="4279"/>
                </a:lnTo>
                <a:lnTo>
                  <a:pt x="165745" y="0"/>
                </a:lnTo>
                <a:lnTo>
                  <a:pt x="157830" y="4279"/>
                </a:lnTo>
                <a:lnTo>
                  <a:pt x="149962" y="0"/>
                </a:lnTo>
                <a:lnTo>
                  <a:pt x="142047" y="4279"/>
                </a:lnTo>
                <a:lnTo>
                  <a:pt x="134179" y="0"/>
                </a:lnTo>
                <a:lnTo>
                  <a:pt x="126310" y="4233"/>
                </a:lnTo>
                <a:lnTo>
                  <a:pt x="118396" y="0"/>
                </a:lnTo>
                <a:lnTo>
                  <a:pt x="110527" y="4233"/>
                </a:lnTo>
                <a:lnTo>
                  <a:pt x="102613" y="0"/>
                </a:lnTo>
                <a:lnTo>
                  <a:pt x="94744" y="4233"/>
                </a:lnTo>
                <a:lnTo>
                  <a:pt x="86876" y="0"/>
                </a:lnTo>
                <a:lnTo>
                  <a:pt x="78961" y="4233"/>
                </a:lnTo>
                <a:lnTo>
                  <a:pt x="71093" y="0"/>
                </a:lnTo>
                <a:lnTo>
                  <a:pt x="63178" y="4233"/>
                </a:lnTo>
                <a:lnTo>
                  <a:pt x="55310" y="0"/>
                </a:lnTo>
                <a:lnTo>
                  <a:pt x="47395" y="4233"/>
                </a:lnTo>
                <a:lnTo>
                  <a:pt x="39527" y="0"/>
                </a:lnTo>
                <a:lnTo>
                  <a:pt x="31658" y="4233"/>
                </a:lnTo>
                <a:lnTo>
                  <a:pt x="23744" y="0"/>
                </a:lnTo>
                <a:lnTo>
                  <a:pt x="15875" y="4233"/>
                </a:lnTo>
                <a:lnTo>
                  <a:pt x="7961" y="0"/>
                </a:ln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0"/>
          <p:cNvSpPr/>
          <p:nvPr/>
        </p:nvSpPr>
        <p:spPr>
          <a:xfrm>
            <a:off x="5024043" y="4811175"/>
            <a:ext cx="4119965" cy="118500"/>
          </a:xfrm>
          <a:custGeom>
            <a:avLst/>
            <a:gdLst/>
            <a:ahLst/>
            <a:cxnLst/>
            <a:rect l="l" t="t" r="r" b="b"/>
            <a:pathLst>
              <a:path w="189489" h="4740" extrusionOk="0">
                <a:moveTo>
                  <a:pt x="7961" y="0"/>
                </a:moveTo>
                <a:lnTo>
                  <a:pt x="0" y="4325"/>
                </a:lnTo>
                <a:lnTo>
                  <a:pt x="185" y="4647"/>
                </a:lnTo>
                <a:lnTo>
                  <a:pt x="7961" y="460"/>
                </a:lnTo>
                <a:lnTo>
                  <a:pt x="15875" y="4693"/>
                </a:lnTo>
                <a:lnTo>
                  <a:pt x="23744" y="460"/>
                </a:lnTo>
                <a:lnTo>
                  <a:pt x="31658" y="4693"/>
                </a:lnTo>
                <a:lnTo>
                  <a:pt x="39527" y="460"/>
                </a:lnTo>
                <a:lnTo>
                  <a:pt x="47395" y="4693"/>
                </a:lnTo>
                <a:lnTo>
                  <a:pt x="55310" y="460"/>
                </a:lnTo>
                <a:lnTo>
                  <a:pt x="63178" y="4693"/>
                </a:lnTo>
                <a:lnTo>
                  <a:pt x="71093" y="460"/>
                </a:lnTo>
                <a:lnTo>
                  <a:pt x="78961" y="4693"/>
                </a:lnTo>
                <a:lnTo>
                  <a:pt x="86876" y="460"/>
                </a:lnTo>
                <a:lnTo>
                  <a:pt x="94744" y="4693"/>
                </a:lnTo>
                <a:lnTo>
                  <a:pt x="102613" y="460"/>
                </a:lnTo>
                <a:lnTo>
                  <a:pt x="110527" y="4693"/>
                </a:lnTo>
                <a:lnTo>
                  <a:pt x="118396" y="460"/>
                </a:lnTo>
                <a:lnTo>
                  <a:pt x="126310" y="4693"/>
                </a:lnTo>
                <a:lnTo>
                  <a:pt x="134179" y="460"/>
                </a:lnTo>
                <a:lnTo>
                  <a:pt x="142047" y="4739"/>
                </a:lnTo>
                <a:lnTo>
                  <a:pt x="149962" y="460"/>
                </a:lnTo>
                <a:lnTo>
                  <a:pt x="157830" y="4739"/>
                </a:lnTo>
                <a:lnTo>
                  <a:pt x="165745" y="460"/>
                </a:lnTo>
                <a:lnTo>
                  <a:pt x="173613" y="4739"/>
                </a:lnTo>
                <a:lnTo>
                  <a:pt x="181528" y="460"/>
                </a:lnTo>
                <a:lnTo>
                  <a:pt x="189304" y="4693"/>
                </a:lnTo>
                <a:lnTo>
                  <a:pt x="189488" y="4325"/>
                </a:lnTo>
                <a:lnTo>
                  <a:pt x="181528" y="0"/>
                </a:lnTo>
                <a:lnTo>
                  <a:pt x="173613" y="4279"/>
                </a:lnTo>
                <a:lnTo>
                  <a:pt x="165745" y="0"/>
                </a:lnTo>
                <a:lnTo>
                  <a:pt x="157830" y="4279"/>
                </a:lnTo>
                <a:lnTo>
                  <a:pt x="149962" y="0"/>
                </a:lnTo>
                <a:lnTo>
                  <a:pt x="142047" y="4279"/>
                </a:lnTo>
                <a:lnTo>
                  <a:pt x="134179" y="0"/>
                </a:lnTo>
                <a:lnTo>
                  <a:pt x="126310" y="4233"/>
                </a:lnTo>
                <a:lnTo>
                  <a:pt x="118396" y="0"/>
                </a:lnTo>
                <a:lnTo>
                  <a:pt x="110527" y="4233"/>
                </a:lnTo>
                <a:lnTo>
                  <a:pt x="102613" y="0"/>
                </a:lnTo>
                <a:lnTo>
                  <a:pt x="94744" y="4233"/>
                </a:lnTo>
                <a:lnTo>
                  <a:pt x="86876" y="0"/>
                </a:lnTo>
                <a:lnTo>
                  <a:pt x="78961" y="4233"/>
                </a:lnTo>
                <a:lnTo>
                  <a:pt x="71093" y="0"/>
                </a:lnTo>
                <a:lnTo>
                  <a:pt x="63178" y="4233"/>
                </a:lnTo>
                <a:lnTo>
                  <a:pt x="55310" y="0"/>
                </a:lnTo>
                <a:lnTo>
                  <a:pt x="47395" y="4233"/>
                </a:lnTo>
                <a:lnTo>
                  <a:pt x="39527" y="0"/>
                </a:lnTo>
                <a:lnTo>
                  <a:pt x="31658" y="4233"/>
                </a:lnTo>
                <a:lnTo>
                  <a:pt x="23744" y="0"/>
                </a:lnTo>
                <a:lnTo>
                  <a:pt x="15875" y="4233"/>
                </a:lnTo>
                <a:lnTo>
                  <a:pt x="7961" y="0"/>
                </a:ln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0"/>
          <p:cNvSpPr/>
          <p:nvPr/>
        </p:nvSpPr>
        <p:spPr>
          <a:xfrm rot="10800000">
            <a:off x="0" y="2893800"/>
            <a:ext cx="421050" cy="2249700"/>
          </a:xfrm>
          <a:custGeom>
            <a:avLst/>
            <a:gdLst/>
            <a:ahLst/>
            <a:cxnLst/>
            <a:rect l="l" t="t" r="r" b="b"/>
            <a:pathLst>
              <a:path w="16842" h="89988" extrusionOk="0">
                <a:moveTo>
                  <a:pt x="0" y="0"/>
                </a:moveTo>
                <a:lnTo>
                  <a:pt x="0" y="57016"/>
                </a:lnTo>
                <a:lnTo>
                  <a:pt x="28" y="58221"/>
                </a:lnTo>
                <a:lnTo>
                  <a:pt x="82" y="59453"/>
                </a:lnTo>
                <a:lnTo>
                  <a:pt x="165" y="60658"/>
                </a:lnTo>
                <a:lnTo>
                  <a:pt x="301" y="61890"/>
                </a:lnTo>
                <a:lnTo>
                  <a:pt x="466" y="63095"/>
                </a:lnTo>
                <a:lnTo>
                  <a:pt x="657" y="64300"/>
                </a:lnTo>
                <a:lnTo>
                  <a:pt x="904" y="65478"/>
                </a:lnTo>
                <a:lnTo>
                  <a:pt x="1178" y="66682"/>
                </a:lnTo>
                <a:lnTo>
                  <a:pt x="1479" y="67860"/>
                </a:lnTo>
                <a:lnTo>
                  <a:pt x="1808" y="69038"/>
                </a:lnTo>
                <a:lnTo>
                  <a:pt x="2191" y="70188"/>
                </a:lnTo>
                <a:lnTo>
                  <a:pt x="2602" y="71338"/>
                </a:lnTo>
                <a:lnTo>
                  <a:pt x="3040" y="72461"/>
                </a:lnTo>
                <a:lnTo>
                  <a:pt x="3506" y="73583"/>
                </a:lnTo>
                <a:lnTo>
                  <a:pt x="4026" y="74679"/>
                </a:lnTo>
                <a:lnTo>
                  <a:pt x="4546" y="75774"/>
                </a:lnTo>
                <a:lnTo>
                  <a:pt x="5121" y="76815"/>
                </a:lnTo>
                <a:lnTo>
                  <a:pt x="5696" y="77828"/>
                </a:lnTo>
                <a:lnTo>
                  <a:pt x="6326" y="78841"/>
                </a:lnTo>
                <a:lnTo>
                  <a:pt x="6956" y="79827"/>
                </a:lnTo>
                <a:lnTo>
                  <a:pt x="7641" y="80786"/>
                </a:lnTo>
                <a:lnTo>
                  <a:pt x="8325" y="81744"/>
                </a:lnTo>
                <a:lnTo>
                  <a:pt x="9065" y="82675"/>
                </a:lnTo>
                <a:lnTo>
                  <a:pt x="9804" y="83579"/>
                </a:lnTo>
                <a:lnTo>
                  <a:pt x="10598" y="84455"/>
                </a:lnTo>
                <a:lnTo>
                  <a:pt x="11392" y="85332"/>
                </a:lnTo>
                <a:lnTo>
                  <a:pt x="12214" y="86153"/>
                </a:lnTo>
                <a:lnTo>
                  <a:pt x="13090" y="86975"/>
                </a:lnTo>
                <a:lnTo>
                  <a:pt x="13939" y="87769"/>
                </a:lnTo>
                <a:lnTo>
                  <a:pt x="14843" y="88536"/>
                </a:lnTo>
                <a:lnTo>
                  <a:pt x="15774" y="89275"/>
                </a:lnTo>
                <a:lnTo>
                  <a:pt x="16705" y="89987"/>
                </a:lnTo>
                <a:lnTo>
                  <a:pt x="16842" y="89823"/>
                </a:lnTo>
                <a:lnTo>
                  <a:pt x="15884" y="89083"/>
                </a:lnTo>
                <a:lnTo>
                  <a:pt x="14925" y="88317"/>
                </a:lnTo>
                <a:lnTo>
                  <a:pt x="14021" y="87550"/>
                </a:lnTo>
                <a:lnTo>
                  <a:pt x="13145" y="86728"/>
                </a:lnTo>
                <a:lnTo>
                  <a:pt x="12269" y="85907"/>
                </a:lnTo>
                <a:lnTo>
                  <a:pt x="11447" y="85058"/>
                </a:lnTo>
                <a:lnTo>
                  <a:pt x="10626" y="84181"/>
                </a:lnTo>
                <a:lnTo>
                  <a:pt x="9859" y="83278"/>
                </a:lnTo>
                <a:lnTo>
                  <a:pt x="9092" y="82347"/>
                </a:lnTo>
                <a:lnTo>
                  <a:pt x="8380" y="81416"/>
                </a:lnTo>
                <a:lnTo>
                  <a:pt x="7668" y="80457"/>
                </a:lnTo>
                <a:lnTo>
                  <a:pt x="7011" y="79471"/>
                </a:lnTo>
                <a:lnTo>
                  <a:pt x="6381" y="78458"/>
                </a:lnTo>
                <a:lnTo>
                  <a:pt x="5751" y="77445"/>
                </a:lnTo>
                <a:lnTo>
                  <a:pt x="5176" y="76432"/>
                </a:lnTo>
                <a:lnTo>
                  <a:pt x="4628" y="75364"/>
                </a:lnTo>
                <a:lnTo>
                  <a:pt x="4108" y="74323"/>
                </a:lnTo>
                <a:lnTo>
                  <a:pt x="3615" y="73227"/>
                </a:lnTo>
                <a:lnTo>
                  <a:pt x="3177" y="72132"/>
                </a:lnTo>
                <a:lnTo>
                  <a:pt x="2739" y="71037"/>
                </a:lnTo>
                <a:lnTo>
                  <a:pt x="2355" y="69914"/>
                </a:lnTo>
                <a:lnTo>
                  <a:pt x="1972" y="68791"/>
                </a:lnTo>
                <a:lnTo>
                  <a:pt x="1643" y="67641"/>
                </a:lnTo>
                <a:lnTo>
                  <a:pt x="1369" y="66491"/>
                </a:lnTo>
                <a:lnTo>
                  <a:pt x="1096" y="65341"/>
                </a:lnTo>
                <a:lnTo>
                  <a:pt x="877" y="64163"/>
                </a:lnTo>
                <a:lnTo>
                  <a:pt x="685" y="62985"/>
                </a:lnTo>
                <a:lnTo>
                  <a:pt x="521" y="61808"/>
                </a:lnTo>
                <a:lnTo>
                  <a:pt x="384" y="60603"/>
                </a:lnTo>
                <a:lnTo>
                  <a:pt x="301" y="59425"/>
                </a:lnTo>
                <a:lnTo>
                  <a:pt x="247" y="58221"/>
                </a:lnTo>
                <a:lnTo>
                  <a:pt x="219" y="57016"/>
                </a:lnTo>
                <a:lnTo>
                  <a:pt x="219" y="0"/>
                </a:lnTo>
                <a:close/>
              </a:path>
            </a:pathLst>
          </a:custGeom>
          <a:solidFill>
            <a:srgbClr val="FFCA6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0"/>
          <p:cNvSpPr/>
          <p:nvPr/>
        </p:nvSpPr>
        <p:spPr>
          <a:xfrm>
            <a:off x="8722950" y="0"/>
            <a:ext cx="421050" cy="2249700"/>
          </a:xfrm>
          <a:custGeom>
            <a:avLst/>
            <a:gdLst/>
            <a:ahLst/>
            <a:cxnLst/>
            <a:rect l="l" t="t" r="r" b="b"/>
            <a:pathLst>
              <a:path w="16842" h="89988" extrusionOk="0">
                <a:moveTo>
                  <a:pt x="0" y="0"/>
                </a:moveTo>
                <a:lnTo>
                  <a:pt x="0" y="57016"/>
                </a:lnTo>
                <a:lnTo>
                  <a:pt x="28" y="58221"/>
                </a:lnTo>
                <a:lnTo>
                  <a:pt x="82" y="59453"/>
                </a:lnTo>
                <a:lnTo>
                  <a:pt x="165" y="60658"/>
                </a:lnTo>
                <a:lnTo>
                  <a:pt x="301" y="61890"/>
                </a:lnTo>
                <a:lnTo>
                  <a:pt x="466" y="63095"/>
                </a:lnTo>
                <a:lnTo>
                  <a:pt x="657" y="64300"/>
                </a:lnTo>
                <a:lnTo>
                  <a:pt x="904" y="65478"/>
                </a:lnTo>
                <a:lnTo>
                  <a:pt x="1178" y="66682"/>
                </a:lnTo>
                <a:lnTo>
                  <a:pt x="1479" y="67860"/>
                </a:lnTo>
                <a:lnTo>
                  <a:pt x="1808" y="69038"/>
                </a:lnTo>
                <a:lnTo>
                  <a:pt x="2191" y="70188"/>
                </a:lnTo>
                <a:lnTo>
                  <a:pt x="2602" y="71338"/>
                </a:lnTo>
                <a:lnTo>
                  <a:pt x="3040" y="72461"/>
                </a:lnTo>
                <a:lnTo>
                  <a:pt x="3506" y="73583"/>
                </a:lnTo>
                <a:lnTo>
                  <a:pt x="4026" y="74679"/>
                </a:lnTo>
                <a:lnTo>
                  <a:pt x="4546" y="75774"/>
                </a:lnTo>
                <a:lnTo>
                  <a:pt x="5121" y="76815"/>
                </a:lnTo>
                <a:lnTo>
                  <a:pt x="5696" y="77828"/>
                </a:lnTo>
                <a:lnTo>
                  <a:pt x="6326" y="78841"/>
                </a:lnTo>
                <a:lnTo>
                  <a:pt x="6956" y="79827"/>
                </a:lnTo>
                <a:lnTo>
                  <a:pt x="7641" y="80786"/>
                </a:lnTo>
                <a:lnTo>
                  <a:pt x="8325" y="81744"/>
                </a:lnTo>
                <a:lnTo>
                  <a:pt x="9065" y="82675"/>
                </a:lnTo>
                <a:lnTo>
                  <a:pt x="9804" y="83579"/>
                </a:lnTo>
                <a:lnTo>
                  <a:pt x="10598" y="84455"/>
                </a:lnTo>
                <a:lnTo>
                  <a:pt x="11392" y="85332"/>
                </a:lnTo>
                <a:lnTo>
                  <a:pt x="12214" y="86153"/>
                </a:lnTo>
                <a:lnTo>
                  <a:pt x="13090" y="86975"/>
                </a:lnTo>
                <a:lnTo>
                  <a:pt x="13939" y="87769"/>
                </a:lnTo>
                <a:lnTo>
                  <a:pt x="14843" y="88536"/>
                </a:lnTo>
                <a:lnTo>
                  <a:pt x="15774" y="89275"/>
                </a:lnTo>
                <a:lnTo>
                  <a:pt x="16705" y="89987"/>
                </a:lnTo>
                <a:lnTo>
                  <a:pt x="16842" y="89823"/>
                </a:lnTo>
                <a:lnTo>
                  <a:pt x="15884" y="89083"/>
                </a:lnTo>
                <a:lnTo>
                  <a:pt x="14925" y="88317"/>
                </a:lnTo>
                <a:lnTo>
                  <a:pt x="14021" y="87550"/>
                </a:lnTo>
                <a:lnTo>
                  <a:pt x="13145" y="86728"/>
                </a:lnTo>
                <a:lnTo>
                  <a:pt x="12269" y="85907"/>
                </a:lnTo>
                <a:lnTo>
                  <a:pt x="11447" y="85058"/>
                </a:lnTo>
                <a:lnTo>
                  <a:pt x="10626" y="84181"/>
                </a:lnTo>
                <a:lnTo>
                  <a:pt x="9859" y="83278"/>
                </a:lnTo>
                <a:lnTo>
                  <a:pt x="9092" y="82347"/>
                </a:lnTo>
                <a:lnTo>
                  <a:pt x="8380" y="81416"/>
                </a:lnTo>
                <a:lnTo>
                  <a:pt x="7668" y="80457"/>
                </a:lnTo>
                <a:lnTo>
                  <a:pt x="7011" y="79471"/>
                </a:lnTo>
                <a:lnTo>
                  <a:pt x="6381" y="78458"/>
                </a:lnTo>
                <a:lnTo>
                  <a:pt x="5751" y="77445"/>
                </a:lnTo>
                <a:lnTo>
                  <a:pt x="5176" y="76432"/>
                </a:lnTo>
                <a:lnTo>
                  <a:pt x="4628" y="75364"/>
                </a:lnTo>
                <a:lnTo>
                  <a:pt x="4108" y="74323"/>
                </a:lnTo>
                <a:lnTo>
                  <a:pt x="3615" y="73227"/>
                </a:lnTo>
                <a:lnTo>
                  <a:pt x="3177" y="72132"/>
                </a:lnTo>
                <a:lnTo>
                  <a:pt x="2739" y="71037"/>
                </a:lnTo>
                <a:lnTo>
                  <a:pt x="2355" y="69914"/>
                </a:lnTo>
                <a:lnTo>
                  <a:pt x="1972" y="68791"/>
                </a:lnTo>
                <a:lnTo>
                  <a:pt x="1643" y="67641"/>
                </a:lnTo>
                <a:lnTo>
                  <a:pt x="1369" y="66491"/>
                </a:lnTo>
                <a:lnTo>
                  <a:pt x="1096" y="65341"/>
                </a:lnTo>
                <a:lnTo>
                  <a:pt x="877" y="64163"/>
                </a:lnTo>
                <a:lnTo>
                  <a:pt x="685" y="62985"/>
                </a:lnTo>
                <a:lnTo>
                  <a:pt x="521" y="61808"/>
                </a:lnTo>
                <a:lnTo>
                  <a:pt x="384" y="60603"/>
                </a:lnTo>
                <a:lnTo>
                  <a:pt x="301" y="59425"/>
                </a:lnTo>
                <a:lnTo>
                  <a:pt x="247" y="58221"/>
                </a:lnTo>
                <a:lnTo>
                  <a:pt x="219" y="57016"/>
                </a:lnTo>
                <a:lnTo>
                  <a:pt x="219" y="0"/>
                </a:lnTo>
                <a:close/>
              </a:path>
            </a:pathLst>
          </a:custGeom>
          <a:solidFill>
            <a:srgbClr val="FFCA6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egrim"/>
              <a:buNone/>
              <a:defRPr sz="2800" b="1">
                <a:solidFill>
                  <a:schemeClr val="dk2"/>
                </a:solidFill>
                <a:latin typeface="Megrim"/>
                <a:ea typeface="Megrim"/>
                <a:cs typeface="Megrim"/>
                <a:sym typeface="Megri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aleway"/>
              <a:buChar char="●"/>
              <a:defRPr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aleway"/>
              <a:buChar char="○"/>
              <a:defRPr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aleway"/>
              <a:buChar char="■"/>
              <a:defRPr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aleway"/>
              <a:buChar char="●"/>
              <a:defRPr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aleway"/>
              <a:buChar char="○"/>
              <a:defRPr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aleway"/>
              <a:buChar char="■"/>
              <a:defRPr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aleway"/>
              <a:buChar char="●"/>
              <a:defRPr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aleway"/>
              <a:buChar char="○"/>
              <a:defRPr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aleway"/>
              <a:buChar char="■"/>
              <a:defRPr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5" r:id="rId5"/>
    <p:sldLayoutId id="2147483658" r:id="rId6"/>
    <p:sldLayoutId id="2147483673" r:id="rId7"/>
    <p:sldLayoutId id="2147483675" r:id="rId8"/>
    <p:sldLayoutId id="214748367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3"/>
          <p:cNvSpPr/>
          <p:nvPr/>
        </p:nvSpPr>
        <p:spPr>
          <a:xfrm>
            <a:off x="713225" y="3511296"/>
            <a:ext cx="4366800" cy="483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33"/>
          <p:cNvSpPr txBox="1">
            <a:spLocks noGrp="1"/>
          </p:cNvSpPr>
          <p:nvPr>
            <p:ph type="ctrTitle"/>
          </p:nvPr>
        </p:nvSpPr>
        <p:spPr>
          <a:xfrm>
            <a:off x="713225" y="1462901"/>
            <a:ext cx="4302900" cy="177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The</a:t>
            </a:r>
            <a:r>
              <a:rPr lang="en"/>
              <a:t> Impostor Syndrome</a:t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98" name="Google Shape;298;p33"/>
          <p:cNvSpPr txBox="1">
            <a:spLocks noGrp="1"/>
          </p:cNvSpPr>
          <p:nvPr>
            <p:ph type="subTitle" idx="1"/>
          </p:nvPr>
        </p:nvSpPr>
        <p:spPr>
          <a:xfrm>
            <a:off x="777125" y="3512257"/>
            <a:ext cx="4239000" cy="48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is where your presentation begins</a:t>
            </a:r>
            <a:endParaRPr/>
          </a:p>
        </p:txBody>
      </p:sp>
      <p:grpSp>
        <p:nvGrpSpPr>
          <p:cNvPr id="299" name="Google Shape;299;p33"/>
          <p:cNvGrpSpPr/>
          <p:nvPr/>
        </p:nvGrpSpPr>
        <p:grpSpPr>
          <a:xfrm>
            <a:off x="5272585" y="816930"/>
            <a:ext cx="3155019" cy="3782662"/>
            <a:chOff x="5275849" y="816900"/>
            <a:chExt cx="3155019" cy="3782662"/>
          </a:xfrm>
        </p:grpSpPr>
        <p:sp>
          <p:nvSpPr>
            <p:cNvPr id="300" name="Google Shape;300;p33"/>
            <p:cNvSpPr/>
            <p:nvPr/>
          </p:nvSpPr>
          <p:spPr>
            <a:xfrm>
              <a:off x="5275849" y="816900"/>
              <a:ext cx="3154879" cy="3780177"/>
            </a:xfrm>
            <a:custGeom>
              <a:avLst/>
              <a:gdLst/>
              <a:ahLst/>
              <a:cxnLst/>
              <a:rect l="l" t="t" r="r" b="b"/>
              <a:pathLst>
                <a:path w="81828" h="98040" extrusionOk="0">
                  <a:moveTo>
                    <a:pt x="40914" y="220"/>
                  </a:moveTo>
                  <a:lnTo>
                    <a:pt x="41982" y="247"/>
                  </a:lnTo>
                  <a:lnTo>
                    <a:pt x="43023" y="275"/>
                  </a:lnTo>
                  <a:lnTo>
                    <a:pt x="44036" y="357"/>
                  </a:lnTo>
                  <a:lnTo>
                    <a:pt x="45076" y="439"/>
                  </a:lnTo>
                  <a:lnTo>
                    <a:pt x="46090" y="549"/>
                  </a:lnTo>
                  <a:lnTo>
                    <a:pt x="47103" y="686"/>
                  </a:lnTo>
                  <a:lnTo>
                    <a:pt x="48116" y="877"/>
                  </a:lnTo>
                  <a:lnTo>
                    <a:pt x="49102" y="1069"/>
                  </a:lnTo>
                  <a:lnTo>
                    <a:pt x="50088" y="1261"/>
                  </a:lnTo>
                  <a:lnTo>
                    <a:pt x="51074" y="1507"/>
                  </a:lnTo>
                  <a:lnTo>
                    <a:pt x="52060" y="1781"/>
                  </a:lnTo>
                  <a:lnTo>
                    <a:pt x="53018" y="2055"/>
                  </a:lnTo>
                  <a:lnTo>
                    <a:pt x="53949" y="2383"/>
                  </a:lnTo>
                  <a:lnTo>
                    <a:pt x="54908" y="2712"/>
                  </a:lnTo>
                  <a:lnTo>
                    <a:pt x="55839" y="3068"/>
                  </a:lnTo>
                  <a:lnTo>
                    <a:pt x="56742" y="3424"/>
                  </a:lnTo>
                  <a:lnTo>
                    <a:pt x="57646" y="3835"/>
                  </a:lnTo>
                  <a:lnTo>
                    <a:pt x="58550" y="4246"/>
                  </a:lnTo>
                  <a:lnTo>
                    <a:pt x="59426" y="4684"/>
                  </a:lnTo>
                  <a:lnTo>
                    <a:pt x="60302" y="5149"/>
                  </a:lnTo>
                  <a:lnTo>
                    <a:pt x="61151" y="5615"/>
                  </a:lnTo>
                  <a:lnTo>
                    <a:pt x="62000" y="6135"/>
                  </a:lnTo>
                  <a:lnTo>
                    <a:pt x="62849" y="6656"/>
                  </a:lnTo>
                  <a:lnTo>
                    <a:pt x="63671" y="7176"/>
                  </a:lnTo>
                  <a:lnTo>
                    <a:pt x="64465" y="7751"/>
                  </a:lnTo>
                  <a:lnTo>
                    <a:pt x="65259" y="8326"/>
                  </a:lnTo>
                  <a:lnTo>
                    <a:pt x="66026" y="8928"/>
                  </a:lnTo>
                  <a:lnTo>
                    <a:pt x="66793" y="9531"/>
                  </a:lnTo>
                  <a:lnTo>
                    <a:pt x="67532" y="10161"/>
                  </a:lnTo>
                  <a:lnTo>
                    <a:pt x="68272" y="10818"/>
                  </a:lnTo>
                  <a:lnTo>
                    <a:pt x="68984" y="11475"/>
                  </a:lnTo>
                  <a:lnTo>
                    <a:pt x="69696" y="12160"/>
                  </a:lnTo>
                  <a:lnTo>
                    <a:pt x="70353" y="12872"/>
                  </a:lnTo>
                  <a:lnTo>
                    <a:pt x="71037" y="13584"/>
                  </a:lnTo>
                  <a:lnTo>
                    <a:pt x="71667" y="14296"/>
                  </a:lnTo>
                  <a:lnTo>
                    <a:pt x="72325" y="15063"/>
                  </a:lnTo>
                  <a:lnTo>
                    <a:pt x="72927" y="15802"/>
                  </a:lnTo>
                  <a:lnTo>
                    <a:pt x="73529" y="16596"/>
                  </a:lnTo>
                  <a:lnTo>
                    <a:pt x="74105" y="17390"/>
                  </a:lnTo>
                  <a:lnTo>
                    <a:pt x="74652" y="18185"/>
                  </a:lnTo>
                  <a:lnTo>
                    <a:pt x="75200" y="19006"/>
                  </a:lnTo>
                  <a:lnTo>
                    <a:pt x="75720" y="19828"/>
                  </a:lnTo>
                  <a:lnTo>
                    <a:pt x="76213" y="20677"/>
                  </a:lnTo>
                  <a:lnTo>
                    <a:pt x="76706" y="21553"/>
                  </a:lnTo>
                  <a:lnTo>
                    <a:pt x="77144" y="22402"/>
                  </a:lnTo>
                  <a:lnTo>
                    <a:pt x="77610" y="23306"/>
                  </a:lnTo>
                  <a:lnTo>
                    <a:pt x="78021" y="24182"/>
                  </a:lnTo>
                  <a:lnTo>
                    <a:pt x="78404" y="25086"/>
                  </a:lnTo>
                  <a:lnTo>
                    <a:pt x="78787" y="26017"/>
                  </a:lnTo>
                  <a:lnTo>
                    <a:pt x="79143" y="26948"/>
                  </a:lnTo>
                  <a:lnTo>
                    <a:pt x="79472" y="27879"/>
                  </a:lnTo>
                  <a:lnTo>
                    <a:pt x="79773" y="28837"/>
                  </a:lnTo>
                  <a:lnTo>
                    <a:pt x="80074" y="29796"/>
                  </a:lnTo>
                  <a:lnTo>
                    <a:pt x="80321" y="30754"/>
                  </a:lnTo>
                  <a:lnTo>
                    <a:pt x="80567" y="31740"/>
                  </a:lnTo>
                  <a:lnTo>
                    <a:pt x="80786" y="32726"/>
                  </a:lnTo>
                  <a:lnTo>
                    <a:pt x="80978" y="33739"/>
                  </a:lnTo>
                  <a:lnTo>
                    <a:pt x="81142" y="34725"/>
                  </a:lnTo>
                  <a:lnTo>
                    <a:pt x="81279" y="35738"/>
                  </a:lnTo>
                  <a:lnTo>
                    <a:pt x="81416" y="36779"/>
                  </a:lnTo>
                  <a:lnTo>
                    <a:pt x="81498" y="37792"/>
                  </a:lnTo>
                  <a:lnTo>
                    <a:pt x="81553" y="38833"/>
                  </a:lnTo>
                  <a:lnTo>
                    <a:pt x="81608" y="39874"/>
                  </a:lnTo>
                  <a:lnTo>
                    <a:pt x="81608" y="40914"/>
                  </a:lnTo>
                  <a:lnTo>
                    <a:pt x="81608" y="97820"/>
                  </a:lnTo>
                  <a:lnTo>
                    <a:pt x="220" y="97820"/>
                  </a:lnTo>
                  <a:lnTo>
                    <a:pt x="220" y="40914"/>
                  </a:lnTo>
                  <a:lnTo>
                    <a:pt x="247" y="39874"/>
                  </a:lnTo>
                  <a:lnTo>
                    <a:pt x="275" y="38833"/>
                  </a:lnTo>
                  <a:lnTo>
                    <a:pt x="357" y="37792"/>
                  </a:lnTo>
                  <a:lnTo>
                    <a:pt x="439" y="36779"/>
                  </a:lnTo>
                  <a:lnTo>
                    <a:pt x="548" y="35738"/>
                  </a:lnTo>
                  <a:lnTo>
                    <a:pt x="685" y="34725"/>
                  </a:lnTo>
                  <a:lnTo>
                    <a:pt x="877" y="33739"/>
                  </a:lnTo>
                  <a:lnTo>
                    <a:pt x="1069" y="32726"/>
                  </a:lnTo>
                  <a:lnTo>
                    <a:pt x="1260" y="31740"/>
                  </a:lnTo>
                  <a:lnTo>
                    <a:pt x="1507" y="30754"/>
                  </a:lnTo>
                  <a:lnTo>
                    <a:pt x="1781" y="29796"/>
                  </a:lnTo>
                  <a:lnTo>
                    <a:pt x="2055" y="28837"/>
                  </a:lnTo>
                  <a:lnTo>
                    <a:pt x="2356" y="27879"/>
                  </a:lnTo>
                  <a:lnTo>
                    <a:pt x="2712" y="26948"/>
                  </a:lnTo>
                  <a:lnTo>
                    <a:pt x="3068" y="26017"/>
                  </a:lnTo>
                  <a:lnTo>
                    <a:pt x="3424" y="25086"/>
                  </a:lnTo>
                  <a:lnTo>
                    <a:pt x="3835" y="24182"/>
                  </a:lnTo>
                  <a:lnTo>
                    <a:pt x="4245" y="23306"/>
                  </a:lnTo>
                  <a:lnTo>
                    <a:pt x="4684" y="22402"/>
                  </a:lnTo>
                  <a:lnTo>
                    <a:pt x="5149" y="21553"/>
                  </a:lnTo>
                  <a:lnTo>
                    <a:pt x="5615" y="20677"/>
                  </a:lnTo>
                  <a:lnTo>
                    <a:pt x="6135" y="19828"/>
                  </a:lnTo>
                  <a:lnTo>
                    <a:pt x="6655" y="19006"/>
                  </a:lnTo>
                  <a:lnTo>
                    <a:pt x="7176" y="18185"/>
                  </a:lnTo>
                  <a:lnTo>
                    <a:pt x="7751" y="17390"/>
                  </a:lnTo>
                  <a:lnTo>
                    <a:pt x="8326" y="16596"/>
                  </a:lnTo>
                  <a:lnTo>
                    <a:pt x="8928" y="15802"/>
                  </a:lnTo>
                  <a:lnTo>
                    <a:pt x="9531" y="15063"/>
                  </a:lnTo>
                  <a:lnTo>
                    <a:pt x="10161" y="14296"/>
                  </a:lnTo>
                  <a:lnTo>
                    <a:pt x="10818" y="13584"/>
                  </a:lnTo>
                  <a:lnTo>
                    <a:pt x="11475" y="12872"/>
                  </a:lnTo>
                  <a:lnTo>
                    <a:pt x="12160" y="12160"/>
                  </a:lnTo>
                  <a:lnTo>
                    <a:pt x="12872" y="11475"/>
                  </a:lnTo>
                  <a:lnTo>
                    <a:pt x="13584" y="10818"/>
                  </a:lnTo>
                  <a:lnTo>
                    <a:pt x="14296" y="10161"/>
                  </a:lnTo>
                  <a:lnTo>
                    <a:pt x="15062" y="9531"/>
                  </a:lnTo>
                  <a:lnTo>
                    <a:pt x="15802" y="8928"/>
                  </a:lnTo>
                  <a:lnTo>
                    <a:pt x="16596" y="8326"/>
                  </a:lnTo>
                  <a:lnTo>
                    <a:pt x="17390" y="7751"/>
                  </a:lnTo>
                  <a:lnTo>
                    <a:pt x="18184" y="7176"/>
                  </a:lnTo>
                  <a:lnTo>
                    <a:pt x="19006" y="6656"/>
                  </a:lnTo>
                  <a:lnTo>
                    <a:pt x="19827" y="6135"/>
                  </a:lnTo>
                  <a:lnTo>
                    <a:pt x="20676" y="5615"/>
                  </a:lnTo>
                  <a:lnTo>
                    <a:pt x="21553" y="5149"/>
                  </a:lnTo>
                  <a:lnTo>
                    <a:pt x="22402" y="4684"/>
                  </a:lnTo>
                  <a:lnTo>
                    <a:pt x="23305" y="4246"/>
                  </a:lnTo>
                  <a:lnTo>
                    <a:pt x="24182" y="3835"/>
                  </a:lnTo>
                  <a:lnTo>
                    <a:pt x="25085" y="3424"/>
                  </a:lnTo>
                  <a:lnTo>
                    <a:pt x="26016" y="3068"/>
                  </a:lnTo>
                  <a:lnTo>
                    <a:pt x="26948" y="2712"/>
                  </a:lnTo>
                  <a:lnTo>
                    <a:pt x="27879" y="2383"/>
                  </a:lnTo>
                  <a:lnTo>
                    <a:pt x="28837" y="2055"/>
                  </a:lnTo>
                  <a:lnTo>
                    <a:pt x="29796" y="1781"/>
                  </a:lnTo>
                  <a:lnTo>
                    <a:pt x="30754" y="1507"/>
                  </a:lnTo>
                  <a:lnTo>
                    <a:pt x="31740" y="1261"/>
                  </a:lnTo>
                  <a:lnTo>
                    <a:pt x="32726" y="1069"/>
                  </a:lnTo>
                  <a:lnTo>
                    <a:pt x="33739" y="877"/>
                  </a:lnTo>
                  <a:lnTo>
                    <a:pt x="34725" y="686"/>
                  </a:lnTo>
                  <a:lnTo>
                    <a:pt x="35738" y="549"/>
                  </a:lnTo>
                  <a:lnTo>
                    <a:pt x="36779" y="439"/>
                  </a:lnTo>
                  <a:lnTo>
                    <a:pt x="37792" y="357"/>
                  </a:lnTo>
                  <a:lnTo>
                    <a:pt x="38833" y="275"/>
                  </a:lnTo>
                  <a:lnTo>
                    <a:pt x="39873" y="247"/>
                  </a:lnTo>
                  <a:lnTo>
                    <a:pt x="40914" y="220"/>
                  </a:lnTo>
                  <a:close/>
                  <a:moveTo>
                    <a:pt x="40914" y="1"/>
                  </a:moveTo>
                  <a:lnTo>
                    <a:pt x="39901" y="28"/>
                  </a:lnTo>
                  <a:lnTo>
                    <a:pt x="38860" y="56"/>
                  </a:lnTo>
                  <a:lnTo>
                    <a:pt x="37847" y="111"/>
                  </a:lnTo>
                  <a:lnTo>
                    <a:pt x="36806" y="220"/>
                  </a:lnTo>
                  <a:lnTo>
                    <a:pt x="35793" y="330"/>
                  </a:lnTo>
                  <a:lnTo>
                    <a:pt x="34780" y="467"/>
                  </a:lnTo>
                  <a:lnTo>
                    <a:pt x="33766" y="631"/>
                  </a:lnTo>
                  <a:lnTo>
                    <a:pt x="32781" y="823"/>
                  </a:lnTo>
                  <a:lnTo>
                    <a:pt x="31795" y="1042"/>
                  </a:lnTo>
                  <a:lnTo>
                    <a:pt x="30809" y="1261"/>
                  </a:lnTo>
                  <a:lnTo>
                    <a:pt x="29823" y="1535"/>
                  </a:lnTo>
                  <a:lnTo>
                    <a:pt x="28837" y="1808"/>
                  </a:lnTo>
                  <a:lnTo>
                    <a:pt x="27879" y="2137"/>
                  </a:lnTo>
                  <a:lnTo>
                    <a:pt x="26893" y="2466"/>
                  </a:lnTo>
                  <a:lnTo>
                    <a:pt x="25934" y="2849"/>
                  </a:lnTo>
                  <a:lnTo>
                    <a:pt x="25003" y="3232"/>
                  </a:lnTo>
                  <a:lnTo>
                    <a:pt x="24100" y="3616"/>
                  </a:lnTo>
                  <a:lnTo>
                    <a:pt x="23196" y="4027"/>
                  </a:lnTo>
                  <a:lnTo>
                    <a:pt x="22320" y="4465"/>
                  </a:lnTo>
                  <a:lnTo>
                    <a:pt x="21443" y="4930"/>
                  </a:lnTo>
                  <a:lnTo>
                    <a:pt x="20567" y="5423"/>
                  </a:lnTo>
                  <a:lnTo>
                    <a:pt x="19718" y="5916"/>
                  </a:lnTo>
                  <a:lnTo>
                    <a:pt x="18896" y="6436"/>
                  </a:lnTo>
                  <a:lnTo>
                    <a:pt x="18075" y="6984"/>
                  </a:lnTo>
                  <a:lnTo>
                    <a:pt x="17281" y="7532"/>
                  </a:lnTo>
                  <a:lnTo>
                    <a:pt x="16487" y="8107"/>
                  </a:lnTo>
                  <a:lnTo>
                    <a:pt x="15692" y="8709"/>
                  </a:lnTo>
                  <a:lnTo>
                    <a:pt x="14926" y="9339"/>
                  </a:lnTo>
                  <a:lnTo>
                    <a:pt x="14159" y="9969"/>
                  </a:lnTo>
                  <a:lnTo>
                    <a:pt x="13419" y="10626"/>
                  </a:lnTo>
                  <a:lnTo>
                    <a:pt x="12707" y="11284"/>
                  </a:lnTo>
                  <a:lnTo>
                    <a:pt x="11995" y="11996"/>
                  </a:lnTo>
                  <a:lnTo>
                    <a:pt x="11283" y="12708"/>
                  </a:lnTo>
                  <a:lnTo>
                    <a:pt x="10626" y="13420"/>
                  </a:lnTo>
                  <a:lnTo>
                    <a:pt x="9969" y="14159"/>
                  </a:lnTo>
                  <a:lnTo>
                    <a:pt x="9339" y="14926"/>
                  </a:lnTo>
                  <a:lnTo>
                    <a:pt x="8709" y="15693"/>
                  </a:lnTo>
                  <a:lnTo>
                    <a:pt x="8107" y="16487"/>
                  </a:lnTo>
                  <a:lnTo>
                    <a:pt x="7532" y="17281"/>
                  </a:lnTo>
                  <a:lnTo>
                    <a:pt x="6984" y="18075"/>
                  </a:lnTo>
                  <a:lnTo>
                    <a:pt x="6436" y="18897"/>
                  </a:lnTo>
                  <a:lnTo>
                    <a:pt x="5916" y="19718"/>
                  </a:lnTo>
                  <a:lnTo>
                    <a:pt x="5423" y="20567"/>
                  </a:lnTo>
                  <a:lnTo>
                    <a:pt x="4930" y="21443"/>
                  </a:lnTo>
                  <a:lnTo>
                    <a:pt x="4465" y="22320"/>
                  </a:lnTo>
                  <a:lnTo>
                    <a:pt x="4026" y="23196"/>
                  </a:lnTo>
                  <a:lnTo>
                    <a:pt x="3616" y="24100"/>
                  </a:lnTo>
                  <a:lnTo>
                    <a:pt x="3232" y="25003"/>
                  </a:lnTo>
                  <a:lnTo>
                    <a:pt x="2849" y="25935"/>
                  </a:lnTo>
                  <a:lnTo>
                    <a:pt x="2465" y="26893"/>
                  </a:lnTo>
                  <a:lnTo>
                    <a:pt x="2137" y="27879"/>
                  </a:lnTo>
                  <a:lnTo>
                    <a:pt x="1808" y="28837"/>
                  </a:lnTo>
                  <a:lnTo>
                    <a:pt x="1534" y="29823"/>
                  </a:lnTo>
                  <a:lnTo>
                    <a:pt x="1260" y="30809"/>
                  </a:lnTo>
                  <a:lnTo>
                    <a:pt x="1041" y="31795"/>
                  </a:lnTo>
                  <a:lnTo>
                    <a:pt x="822" y="32781"/>
                  </a:lnTo>
                  <a:lnTo>
                    <a:pt x="631" y="33767"/>
                  </a:lnTo>
                  <a:lnTo>
                    <a:pt x="466" y="34780"/>
                  </a:lnTo>
                  <a:lnTo>
                    <a:pt x="329" y="35793"/>
                  </a:lnTo>
                  <a:lnTo>
                    <a:pt x="220" y="36806"/>
                  </a:lnTo>
                  <a:lnTo>
                    <a:pt x="110" y="37847"/>
                  </a:lnTo>
                  <a:lnTo>
                    <a:pt x="56" y="38860"/>
                  </a:lnTo>
                  <a:lnTo>
                    <a:pt x="28" y="39901"/>
                  </a:lnTo>
                  <a:lnTo>
                    <a:pt x="1" y="40914"/>
                  </a:lnTo>
                  <a:lnTo>
                    <a:pt x="1" y="98039"/>
                  </a:lnTo>
                  <a:lnTo>
                    <a:pt x="81827" y="98039"/>
                  </a:lnTo>
                  <a:lnTo>
                    <a:pt x="81827" y="40914"/>
                  </a:lnTo>
                  <a:lnTo>
                    <a:pt x="81827" y="39901"/>
                  </a:lnTo>
                  <a:lnTo>
                    <a:pt x="81772" y="38860"/>
                  </a:lnTo>
                  <a:lnTo>
                    <a:pt x="81718" y="37847"/>
                  </a:lnTo>
                  <a:lnTo>
                    <a:pt x="81635" y="36806"/>
                  </a:lnTo>
                  <a:lnTo>
                    <a:pt x="81526" y="35793"/>
                  </a:lnTo>
                  <a:lnTo>
                    <a:pt x="81389" y="34780"/>
                  </a:lnTo>
                  <a:lnTo>
                    <a:pt x="81225" y="33767"/>
                  </a:lnTo>
                  <a:lnTo>
                    <a:pt x="81033" y="32781"/>
                  </a:lnTo>
                  <a:lnTo>
                    <a:pt x="80814" y="31795"/>
                  </a:lnTo>
                  <a:lnTo>
                    <a:pt x="80567" y="30809"/>
                  </a:lnTo>
                  <a:lnTo>
                    <a:pt x="80321" y="29823"/>
                  </a:lnTo>
                  <a:lnTo>
                    <a:pt x="80020" y="28837"/>
                  </a:lnTo>
                  <a:lnTo>
                    <a:pt x="79718" y="27879"/>
                  </a:lnTo>
                  <a:lnTo>
                    <a:pt x="79362" y="26893"/>
                  </a:lnTo>
                  <a:lnTo>
                    <a:pt x="79006" y="25935"/>
                  </a:lnTo>
                  <a:lnTo>
                    <a:pt x="78623" y="25003"/>
                  </a:lnTo>
                  <a:lnTo>
                    <a:pt x="78212" y="24100"/>
                  </a:lnTo>
                  <a:lnTo>
                    <a:pt x="77801" y="23196"/>
                  </a:lnTo>
                  <a:lnTo>
                    <a:pt x="77363" y="22320"/>
                  </a:lnTo>
                  <a:lnTo>
                    <a:pt x="76898" y="21443"/>
                  </a:lnTo>
                  <a:lnTo>
                    <a:pt x="76432" y="20567"/>
                  </a:lnTo>
                  <a:lnTo>
                    <a:pt x="75939" y="19718"/>
                  </a:lnTo>
                  <a:lnTo>
                    <a:pt x="75419" y="18897"/>
                  </a:lnTo>
                  <a:lnTo>
                    <a:pt x="74871" y="18075"/>
                  </a:lnTo>
                  <a:lnTo>
                    <a:pt x="74324" y="17281"/>
                  </a:lnTo>
                  <a:lnTo>
                    <a:pt x="73721" y="16487"/>
                  </a:lnTo>
                  <a:lnTo>
                    <a:pt x="73146" y="15693"/>
                  </a:lnTo>
                  <a:lnTo>
                    <a:pt x="72516" y="14926"/>
                  </a:lnTo>
                  <a:lnTo>
                    <a:pt x="71886" y="14159"/>
                  </a:lnTo>
                  <a:lnTo>
                    <a:pt x="71229" y="13420"/>
                  </a:lnTo>
                  <a:lnTo>
                    <a:pt x="70544" y="12708"/>
                  </a:lnTo>
                  <a:lnTo>
                    <a:pt x="69860" y="11996"/>
                  </a:lnTo>
                  <a:lnTo>
                    <a:pt x="69148" y="11284"/>
                  </a:lnTo>
                  <a:lnTo>
                    <a:pt x="68408" y="10626"/>
                  </a:lnTo>
                  <a:lnTo>
                    <a:pt x="67669" y="9969"/>
                  </a:lnTo>
                  <a:lnTo>
                    <a:pt x="66930" y="9339"/>
                  </a:lnTo>
                  <a:lnTo>
                    <a:pt x="66163" y="8709"/>
                  </a:lnTo>
                  <a:lnTo>
                    <a:pt x="65369" y="8107"/>
                  </a:lnTo>
                  <a:lnTo>
                    <a:pt x="64575" y="7532"/>
                  </a:lnTo>
                  <a:lnTo>
                    <a:pt x="63780" y="6984"/>
                  </a:lnTo>
                  <a:lnTo>
                    <a:pt x="62959" y="6436"/>
                  </a:lnTo>
                  <a:lnTo>
                    <a:pt x="62110" y="5916"/>
                  </a:lnTo>
                  <a:lnTo>
                    <a:pt x="61261" y="5423"/>
                  </a:lnTo>
                  <a:lnTo>
                    <a:pt x="60412" y="4930"/>
                  </a:lnTo>
                  <a:lnTo>
                    <a:pt x="59536" y="4465"/>
                  </a:lnTo>
                  <a:lnTo>
                    <a:pt x="58659" y="4027"/>
                  </a:lnTo>
                  <a:lnTo>
                    <a:pt x="57756" y="3616"/>
                  </a:lnTo>
                  <a:lnTo>
                    <a:pt x="56852" y="3232"/>
                  </a:lnTo>
                  <a:lnTo>
                    <a:pt x="55894" y="2849"/>
                  </a:lnTo>
                  <a:lnTo>
                    <a:pt x="54935" y="2466"/>
                  </a:lnTo>
                  <a:lnTo>
                    <a:pt x="53977" y="2137"/>
                  </a:lnTo>
                  <a:lnTo>
                    <a:pt x="53018" y="1808"/>
                  </a:lnTo>
                  <a:lnTo>
                    <a:pt x="52032" y="1535"/>
                  </a:lnTo>
                  <a:lnTo>
                    <a:pt x="51046" y="1261"/>
                  </a:lnTo>
                  <a:lnTo>
                    <a:pt x="50061" y="1042"/>
                  </a:lnTo>
                  <a:lnTo>
                    <a:pt x="49075" y="823"/>
                  </a:lnTo>
                  <a:lnTo>
                    <a:pt x="48061" y="631"/>
                  </a:lnTo>
                  <a:lnTo>
                    <a:pt x="47048" y="467"/>
                  </a:lnTo>
                  <a:lnTo>
                    <a:pt x="46035" y="330"/>
                  </a:lnTo>
                  <a:lnTo>
                    <a:pt x="45022" y="220"/>
                  </a:lnTo>
                  <a:lnTo>
                    <a:pt x="44008" y="111"/>
                  </a:lnTo>
                  <a:lnTo>
                    <a:pt x="42995" y="56"/>
                  </a:lnTo>
                  <a:lnTo>
                    <a:pt x="41955" y="28"/>
                  </a:lnTo>
                  <a:lnTo>
                    <a:pt x="40914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1" name="Google Shape;301;p33"/>
            <p:cNvGrpSpPr/>
            <p:nvPr/>
          </p:nvGrpSpPr>
          <p:grpSpPr>
            <a:xfrm>
              <a:off x="5275889" y="819280"/>
              <a:ext cx="3154980" cy="3780282"/>
              <a:chOff x="1623900" y="238125"/>
              <a:chExt cx="4372200" cy="5238750"/>
            </a:xfrm>
          </p:grpSpPr>
          <p:sp>
            <p:nvSpPr>
              <p:cNvPr id="302" name="Google Shape;302;p33"/>
              <p:cNvSpPr/>
              <p:nvPr/>
            </p:nvSpPr>
            <p:spPr>
              <a:xfrm>
                <a:off x="3804150" y="3330350"/>
                <a:ext cx="11700" cy="213485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85394" extrusionOk="0">
                    <a:moveTo>
                      <a:pt x="208" y="0"/>
                    </a:moveTo>
                    <a:lnTo>
                      <a:pt x="0" y="987"/>
                    </a:lnTo>
                    <a:lnTo>
                      <a:pt x="0" y="85394"/>
                    </a:lnTo>
                    <a:lnTo>
                      <a:pt x="468" y="85394"/>
                    </a:lnTo>
                    <a:lnTo>
                      <a:pt x="468" y="1324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33"/>
              <p:cNvSpPr/>
              <p:nvPr/>
            </p:nvSpPr>
            <p:spPr>
              <a:xfrm>
                <a:off x="3804150" y="249800"/>
                <a:ext cx="11700" cy="302215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120886" extrusionOk="0">
                    <a:moveTo>
                      <a:pt x="0" y="0"/>
                    </a:moveTo>
                    <a:lnTo>
                      <a:pt x="0" y="119561"/>
                    </a:lnTo>
                    <a:lnTo>
                      <a:pt x="260" y="120886"/>
                    </a:lnTo>
                    <a:lnTo>
                      <a:pt x="468" y="119925"/>
                    </a:lnTo>
                    <a:lnTo>
                      <a:pt x="46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33"/>
              <p:cNvSpPr/>
              <p:nvPr/>
            </p:nvSpPr>
            <p:spPr>
              <a:xfrm>
                <a:off x="1635575" y="3295300"/>
                <a:ext cx="2145225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85809" h="468" extrusionOk="0">
                    <a:moveTo>
                      <a:pt x="0" y="0"/>
                    </a:moveTo>
                    <a:lnTo>
                      <a:pt x="0" y="468"/>
                    </a:lnTo>
                    <a:lnTo>
                      <a:pt x="84485" y="468"/>
                    </a:lnTo>
                    <a:lnTo>
                      <a:pt x="85809" y="234"/>
                    </a:lnTo>
                    <a:lnTo>
                      <a:pt x="8482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33"/>
              <p:cNvSpPr/>
              <p:nvPr/>
            </p:nvSpPr>
            <p:spPr>
              <a:xfrm>
                <a:off x="3839200" y="3295300"/>
                <a:ext cx="2145225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85809" h="468" extrusionOk="0">
                    <a:moveTo>
                      <a:pt x="1324" y="0"/>
                    </a:moveTo>
                    <a:lnTo>
                      <a:pt x="0" y="260"/>
                    </a:lnTo>
                    <a:lnTo>
                      <a:pt x="987" y="468"/>
                    </a:lnTo>
                    <a:lnTo>
                      <a:pt x="85809" y="468"/>
                    </a:lnTo>
                    <a:lnTo>
                      <a:pt x="85809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33"/>
              <p:cNvSpPr/>
              <p:nvPr/>
            </p:nvSpPr>
            <p:spPr>
              <a:xfrm>
                <a:off x="1895200" y="1383750"/>
                <a:ext cx="1894700" cy="1896650"/>
              </a:xfrm>
              <a:custGeom>
                <a:avLst/>
                <a:gdLst/>
                <a:ahLst/>
                <a:cxnLst/>
                <a:rect l="l" t="t" r="r" b="b"/>
                <a:pathLst>
                  <a:path w="75788" h="75866" extrusionOk="0">
                    <a:moveTo>
                      <a:pt x="234" y="0"/>
                    </a:moveTo>
                    <a:lnTo>
                      <a:pt x="1" y="442"/>
                    </a:lnTo>
                    <a:lnTo>
                      <a:pt x="74671" y="75112"/>
                    </a:lnTo>
                    <a:lnTo>
                      <a:pt x="75787" y="75865"/>
                    </a:lnTo>
                    <a:lnTo>
                      <a:pt x="75242" y="75034"/>
                    </a:lnTo>
                    <a:lnTo>
                      <a:pt x="234" y="0"/>
                    </a:lnTo>
                    <a:close/>
                    <a:moveTo>
                      <a:pt x="75787" y="75865"/>
                    </a:moveTo>
                    <a:lnTo>
                      <a:pt x="75787" y="75865"/>
                    </a:lnTo>
                    <a:lnTo>
                      <a:pt x="75787" y="75865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33"/>
              <p:cNvSpPr/>
              <p:nvPr/>
            </p:nvSpPr>
            <p:spPr>
              <a:xfrm>
                <a:off x="3830100" y="3321900"/>
                <a:ext cx="2151725" cy="2143300"/>
              </a:xfrm>
              <a:custGeom>
                <a:avLst/>
                <a:gdLst/>
                <a:ahLst/>
                <a:cxnLst/>
                <a:rect l="l" t="t" r="r" b="b"/>
                <a:pathLst>
                  <a:path w="86069" h="85732" extrusionOk="0">
                    <a:moveTo>
                      <a:pt x="1" y="1"/>
                    </a:moveTo>
                    <a:lnTo>
                      <a:pt x="546" y="858"/>
                    </a:lnTo>
                    <a:lnTo>
                      <a:pt x="85420" y="85732"/>
                    </a:lnTo>
                    <a:lnTo>
                      <a:pt x="86069" y="85732"/>
                    </a:lnTo>
                    <a:lnTo>
                      <a:pt x="1117" y="78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33"/>
              <p:cNvSpPr/>
              <p:nvPr/>
            </p:nvSpPr>
            <p:spPr>
              <a:xfrm>
                <a:off x="3830750" y="1383750"/>
                <a:ext cx="1894050" cy="1897300"/>
              </a:xfrm>
              <a:custGeom>
                <a:avLst/>
                <a:gdLst/>
                <a:ahLst/>
                <a:cxnLst/>
                <a:rect l="l" t="t" r="r" b="b"/>
                <a:pathLst>
                  <a:path w="75762" h="75892" extrusionOk="0">
                    <a:moveTo>
                      <a:pt x="75528" y="0"/>
                    </a:moveTo>
                    <a:lnTo>
                      <a:pt x="754" y="74775"/>
                    </a:lnTo>
                    <a:lnTo>
                      <a:pt x="1" y="75891"/>
                    </a:lnTo>
                    <a:lnTo>
                      <a:pt x="858" y="75346"/>
                    </a:lnTo>
                    <a:lnTo>
                      <a:pt x="75761" y="442"/>
                    </a:lnTo>
                    <a:lnTo>
                      <a:pt x="7552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33"/>
              <p:cNvSpPr/>
              <p:nvPr/>
            </p:nvSpPr>
            <p:spPr>
              <a:xfrm>
                <a:off x="1638175" y="3321250"/>
                <a:ext cx="2151075" cy="2143950"/>
              </a:xfrm>
              <a:custGeom>
                <a:avLst/>
                <a:gdLst/>
                <a:ahLst/>
                <a:cxnLst/>
                <a:rect l="l" t="t" r="r" b="b"/>
                <a:pathLst>
                  <a:path w="86043" h="85758" extrusionOk="0">
                    <a:moveTo>
                      <a:pt x="86042" y="1"/>
                    </a:moveTo>
                    <a:lnTo>
                      <a:pt x="85185" y="546"/>
                    </a:lnTo>
                    <a:lnTo>
                      <a:pt x="0" y="85758"/>
                    </a:lnTo>
                    <a:lnTo>
                      <a:pt x="649" y="85758"/>
                    </a:lnTo>
                    <a:lnTo>
                      <a:pt x="85289" y="1117"/>
                    </a:lnTo>
                    <a:lnTo>
                      <a:pt x="8604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33"/>
              <p:cNvSpPr/>
              <p:nvPr/>
            </p:nvSpPr>
            <p:spPr>
              <a:xfrm>
                <a:off x="3821675" y="3330350"/>
                <a:ext cx="859400" cy="2134850"/>
              </a:xfrm>
              <a:custGeom>
                <a:avLst/>
                <a:gdLst/>
                <a:ahLst/>
                <a:cxnLst/>
                <a:rect l="l" t="t" r="r" b="b"/>
                <a:pathLst>
                  <a:path w="34376" h="85394" extrusionOk="0">
                    <a:moveTo>
                      <a:pt x="0" y="0"/>
                    </a:moveTo>
                    <a:lnTo>
                      <a:pt x="208" y="1169"/>
                    </a:lnTo>
                    <a:lnTo>
                      <a:pt x="33856" y="85394"/>
                    </a:lnTo>
                    <a:lnTo>
                      <a:pt x="34376" y="85394"/>
                    </a:lnTo>
                    <a:lnTo>
                      <a:pt x="675" y="1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33"/>
              <p:cNvSpPr/>
              <p:nvPr/>
            </p:nvSpPr>
            <p:spPr>
              <a:xfrm>
                <a:off x="2705250" y="545775"/>
                <a:ext cx="1093075" cy="2726825"/>
              </a:xfrm>
              <a:custGeom>
                <a:avLst/>
                <a:gdLst/>
                <a:ahLst/>
                <a:cxnLst/>
                <a:rect l="l" t="t" r="r" b="b"/>
                <a:pathLst>
                  <a:path w="43723" h="109073" extrusionOk="0">
                    <a:moveTo>
                      <a:pt x="390" y="1"/>
                    </a:moveTo>
                    <a:lnTo>
                      <a:pt x="1" y="260"/>
                    </a:lnTo>
                    <a:lnTo>
                      <a:pt x="43048" y="107982"/>
                    </a:lnTo>
                    <a:lnTo>
                      <a:pt x="43723" y="109073"/>
                    </a:lnTo>
                    <a:lnTo>
                      <a:pt x="43515" y="107878"/>
                    </a:lnTo>
                    <a:lnTo>
                      <a:pt x="39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33"/>
              <p:cNvSpPr/>
              <p:nvPr/>
            </p:nvSpPr>
            <p:spPr>
              <a:xfrm>
                <a:off x="1635575" y="3312825"/>
                <a:ext cx="2145875" cy="863950"/>
              </a:xfrm>
              <a:custGeom>
                <a:avLst/>
                <a:gdLst/>
                <a:ahLst/>
                <a:cxnLst/>
                <a:rect l="l" t="t" r="r" b="b"/>
                <a:pathLst>
                  <a:path w="85835" h="34558" extrusionOk="0">
                    <a:moveTo>
                      <a:pt x="85835" y="0"/>
                    </a:moveTo>
                    <a:lnTo>
                      <a:pt x="84640" y="208"/>
                    </a:lnTo>
                    <a:lnTo>
                      <a:pt x="0" y="34038"/>
                    </a:lnTo>
                    <a:lnTo>
                      <a:pt x="0" y="34557"/>
                    </a:lnTo>
                    <a:lnTo>
                      <a:pt x="84744" y="675"/>
                    </a:lnTo>
                    <a:lnTo>
                      <a:pt x="85835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33"/>
              <p:cNvSpPr/>
              <p:nvPr/>
            </p:nvSpPr>
            <p:spPr>
              <a:xfrm>
                <a:off x="3838550" y="2426175"/>
                <a:ext cx="2145875" cy="863950"/>
              </a:xfrm>
              <a:custGeom>
                <a:avLst/>
                <a:gdLst/>
                <a:ahLst/>
                <a:cxnLst/>
                <a:rect l="l" t="t" r="r" b="b"/>
                <a:pathLst>
                  <a:path w="85835" h="34558" extrusionOk="0">
                    <a:moveTo>
                      <a:pt x="85835" y="0"/>
                    </a:moveTo>
                    <a:lnTo>
                      <a:pt x="1091" y="33857"/>
                    </a:lnTo>
                    <a:lnTo>
                      <a:pt x="0" y="34558"/>
                    </a:lnTo>
                    <a:lnTo>
                      <a:pt x="1195" y="34324"/>
                    </a:lnTo>
                    <a:lnTo>
                      <a:pt x="85835" y="494"/>
                    </a:lnTo>
                    <a:lnTo>
                      <a:pt x="85835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33"/>
              <p:cNvSpPr/>
              <p:nvPr/>
            </p:nvSpPr>
            <p:spPr>
              <a:xfrm>
                <a:off x="1636225" y="2362550"/>
                <a:ext cx="2145225" cy="926275"/>
              </a:xfrm>
              <a:custGeom>
                <a:avLst/>
                <a:gdLst/>
                <a:ahLst/>
                <a:cxnLst/>
                <a:rect l="l" t="t" r="r" b="b"/>
                <a:pathLst>
                  <a:path w="85809" h="37051" extrusionOk="0">
                    <a:moveTo>
                      <a:pt x="0" y="1"/>
                    </a:moveTo>
                    <a:lnTo>
                      <a:pt x="0" y="494"/>
                    </a:lnTo>
                    <a:lnTo>
                      <a:pt x="84562" y="36791"/>
                    </a:lnTo>
                    <a:lnTo>
                      <a:pt x="85809" y="37051"/>
                    </a:lnTo>
                    <a:lnTo>
                      <a:pt x="84822" y="3637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33"/>
              <p:cNvSpPr/>
              <p:nvPr/>
            </p:nvSpPr>
            <p:spPr>
              <a:xfrm>
                <a:off x="3838550" y="3313475"/>
                <a:ext cx="2145875" cy="926900"/>
              </a:xfrm>
              <a:custGeom>
                <a:avLst/>
                <a:gdLst/>
                <a:ahLst/>
                <a:cxnLst/>
                <a:rect l="l" t="t" r="r" b="b"/>
                <a:pathLst>
                  <a:path w="85835" h="37076" extrusionOk="0">
                    <a:moveTo>
                      <a:pt x="0" y="0"/>
                    </a:moveTo>
                    <a:lnTo>
                      <a:pt x="987" y="675"/>
                    </a:lnTo>
                    <a:lnTo>
                      <a:pt x="85835" y="37076"/>
                    </a:lnTo>
                    <a:lnTo>
                      <a:pt x="85835" y="36583"/>
                    </a:lnTo>
                    <a:lnTo>
                      <a:pt x="1247" y="2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33"/>
              <p:cNvSpPr/>
              <p:nvPr/>
            </p:nvSpPr>
            <p:spPr>
              <a:xfrm>
                <a:off x="3822325" y="584725"/>
                <a:ext cx="1156675" cy="2687875"/>
              </a:xfrm>
              <a:custGeom>
                <a:avLst/>
                <a:gdLst/>
                <a:ahLst/>
                <a:cxnLst/>
                <a:rect l="l" t="t" r="r" b="b"/>
                <a:pathLst>
                  <a:path w="46267" h="107515" extrusionOk="0">
                    <a:moveTo>
                      <a:pt x="45851" y="0"/>
                    </a:moveTo>
                    <a:lnTo>
                      <a:pt x="286" y="106268"/>
                    </a:lnTo>
                    <a:lnTo>
                      <a:pt x="0" y="107515"/>
                    </a:lnTo>
                    <a:lnTo>
                      <a:pt x="675" y="106528"/>
                    </a:lnTo>
                    <a:lnTo>
                      <a:pt x="46267" y="260"/>
                    </a:lnTo>
                    <a:lnTo>
                      <a:pt x="4585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33"/>
              <p:cNvSpPr/>
              <p:nvPr/>
            </p:nvSpPr>
            <p:spPr>
              <a:xfrm>
                <a:off x="2875325" y="3329700"/>
                <a:ext cx="922350" cy="2135500"/>
              </a:xfrm>
              <a:custGeom>
                <a:avLst/>
                <a:gdLst/>
                <a:ahLst/>
                <a:cxnLst/>
                <a:rect l="l" t="t" r="r" b="b"/>
                <a:pathLst>
                  <a:path w="36894" h="85420" extrusionOk="0">
                    <a:moveTo>
                      <a:pt x="36894" y="0"/>
                    </a:moveTo>
                    <a:lnTo>
                      <a:pt x="36219" y="987"/>
                    </a:lnTo>
                    <a:lnTo>
                      <a:pt x="0" y="85420"/>
                    </a:lnTo>
                    <a:lnTo>
                      <a:pt x="519" y="85420"/>
                    </a:lnTo>
                    <a:lnTo>
                      <a:pt x="36608" y="1247"/>
                    </a:lnTo>
                    <a:lnTo>
                      <a:pt x="36894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33"/>
              <p:cNvSpPr/>
              <p:nvPr/>
            </p:nvSpPr>
            <p:spPr>
              <a:xfrm>
                <a:off x="3815825" y="3331650"/>
                <a:ext cx="410900" cy="2133550"/>
              </a:xfrm>
              <a:custGeom>
                <a:avLst/>
                <a:gdLst/>
                <a:ahLst/>
                <a:cxnLst/>
                <a:rect l="l" t="t" r="r" b="b"/>
                <a:pathLst>
                  <a:path w="16436" h="85342" extrusionOk="0">
                    <a:moveTo>
                      <a:pt x="1" y="0"/>
                    </a:moveTo>
                    <a:lnTo>
                      <a:pt x="1" y="1272"/>
                    </a:lnTo>
                    <a:lnTo>
                      <a:pt x="15942" y="85342"/>
                    </a:lnTo>
                    <a:lnTo>
                      <a:pt x="16435" y="85342"/>
                    </a:lnTo>
                    <a:lnTo>
                      <a:pt x="442" y="111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33"/>
              <p:cNvSpPr/>
              <p:nvPr/>
            </p:nvSpPr>
            <p:spPr>
              <a:xfrm>
                <a:off x="3239450" y="322500"/>
                <a:ext cx="564725" cy="2948150"/>
              </a:xfrm>
              <a:custGeom>
                <a:avLst/>
                <a:gdLst/>
                <a:ahLst/>
                <a:cxnLst/>
                <a:rect l="l" t="t" r="r" b="b"/>
                <a:pathLst>
                  <a:path w="22589" h="117926" extrusionOk="0">
                    <a:moveTo>
                      <a:pt x="468" y="0"/>
                    </a:moveTo>
                    <a:lnTo>
                      <a:pt x="0" y="130"/>
                    </a:lnTo>
                    <a:lnTo>
                      <a:pt x="22147" y="116809"/>
                    </a:lnTo>
                    <a:lnTo>
                      <a:pt x="22588" y="117926"/>
                    </a:lnTo>
                    <a:lnTo>
                      <a:pt x="22588" y="116653"/>
                    </a:lnTo>
                    <a:lnTo>
                      <a:pt x="46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33"/>
              <p:cNvSpPr/>
              <p:nvPr/>
            </p:nvSpPr>
            <p:spPr>
              <a:xfrm>
                <a:off x="3804150" y="3238825"/>
                <a:ext cx="6500" cy="42875"/>
              </a:xfrm>
              <a:custGeom>
                <a:avLst/>
                <a:gdLst/>
                <a:ahLst/>
                <a:cxnLst/>
                <a:rect l="l" t="t" r="r" b="b"/>
                <a:pathLst>
                  <a:path w="260" h="1715" extrusionOk="0">
                    <a:moveTo>
                      <a:pt x="0" y="0"/>
                    </a:moveTo>
                    <a:lnTo>
                      <a:pt x="0" y="1273"/>
                    </a:lnTo>
                    <a:lnTo>
                      <a:pt x="182" y="1714"/>
                    </a:lnTo>
                    <a:lnTo>
                      <a:pt x="260" y="13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33"/>
              <p:cNvSpPr/>
              <p:nvPr/>
            </p:nvSpPr>
            <p:spPr>
              <a:xfrm>
                <a:off x="3809350" y="3321250"/>
                <a:ext cx="6500" cy="42225"/>
              </a:xfrm>
              <a:custGeom>
                <a:avLst/>
                <a:gdLst/>
                <a:ahLst/>
                <a:cxnLst/>
                <a:rect l="l" t="t" r="r" b="b"/>
                <a:pathLst>
                  <a:path w="260" h="1689" extrusionOk="0">
                    <a:moveTo>
                      <a:pt x="78" y="1"/>
                    </a:moveTo>
                    <a:lnTo>
                      <a:pt x="0" y="364"/>
                    </a:lnTo>
                    <a:lnTo>
                      <a:pt x="260" y="1688"/>
                    </a:lnTo>
                    <a:lnTo>
                      <a:pt x="260" y="416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33"/>
              <p:cNvSpPr/>
              <p:nvPr/>
            </p:nvSpPr>
            <p:spPr>
              <a:xfrm>
                <a:off x="3793100" y="3242725"/>
                <a:ext cx="11075" cy="38325"/>
              </a:xfrm>
              <a:custGeom>
                <a:avLst/>
                <a:gdLst/>
                <a:ahLst/>
                <a:cxnLst/>
                <a:rect l="l" t="t" r="r" b="b"/>
                <a:pathLst>
                  <a:path w="443" h="1533" extrusionOk="0">
                    <a:moveTo>
                      <a:pt x="1" y="0"/>
                    </a:moveTo>
                    <a:lnTo>
                      <a:pt x="209" y="1195"/>
                    </a:lnTo>
                    <a:lnTo>
                      <a:pt x="442" y="1532"/>
                    </a:lnTo>
                    <a:lnTo>
                      <a:pt x="442" y="111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33"/>
              <p:cNvSpPr/>
              <p:nvPr/>
            </p:nvSpPr>
            <p:spPr>
              <a:xfrm>
                <a:off x="3815825" y="3321250"/>
                <a:ext cx="11075" cy="38325"/>
              </a:xfrm>
              <a:custGeom>
                <a:avLst/>
                <a:gdLst/>
                <a:ahLst/>
                <a:cxnLst/>
                <a:rect l="l" t="t" r="r" b="b"/>
                <a:pathLst>
                  <a:path w="443" h="1533" extrusionOk="0">
                    <a:moveTo>
                      <a:pt x="1" y="1"/>
                    </a:moveTo>
                    <a:lnTo>
                      <a:pt x="1" y="416"/>
                    </a:lnTo>
                    <a:lnTo>
                      <a:pt x="442" y="1533"/>
                    </a:lnTo>
                    <a:lnTo>
                      <a:pt x="234" y="364"/>
                    </a:lnTo>
                    <a:lnTo>
                      <a:pt x="1" y="1"/>
                    </a:lnTo>
                    <a:close/>
                    <a:moveTo>
                      <a:pt x="442" y="1533"/>
                    </a:moveTo>
                    <a:lnTo>
                      <a:pt x="442" y="1533"/>
                    </a:lnTo>
                    <a:lnTo>
                      <a:pt x="442" y="1533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33"/>
              <p:cNvSpPr/>
              <p:nvPr/>
            </p:nvSpPr>
            <p:spPr>
              <a:xfrm>
                <a:off x="3811275" y="3316075"/>
                <a:ext cx="4575" cy="15600"/>
              </a:xfrm>
              <a:custGeom>
                <a:avLst/>
                <a:gdLst/>
                <a:ahLst/>
                <a:cxnLst/>
                <a:rect l="l" t="t" r="r" b="b"/>
                <a:pathLst>
                  <a:path w="183" h="624" extrusionOk="0">
                    <a:moveTo>
                      <a:pt x="53" y="0"/>
                    </a:moveTo>
                    <a:lnTo>
                      <a:pt x="1" y="208"/>
                    </a:lnTo>
                    <a:lnTo>
                      <a:pt x="183" y="623"/>
                    </a:lnTo>
                    <a:lnTo>
                      <a:pt x="183" y="208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33"/>
              <p:cNvSpPr/>
              <p:nvPr/>
            </p:nvSpPr>
            <p:spPr>
              <a:xfrm>
                <a:off x="3804150" y="3270625"/>
                <a:ext cx="4575" cy="15600"/>
              </a:xfrm>
              <a:custGeom>
                <a:avLst/>
                <a:gdLst/>
                <a:ahLst/>
                <a:cxnLst/>
                <a:rect l="l" t="t" r="r" b="b"/>
                <a:pathLst>
                  <a:path w="183" h="624" extrusionOk="0">
                    <a:moveTo>
                      <a:pt x="0" y="1"/>
                    </a:moveTo>
                    <a:lnTo>
                      <a:pt x="0" y="416"/>
                    </a:lnTo>
                    <a:lnTo>
                      <a:pt x="130" y="624"/>
                    </a:lnTo>
                    <a:lnTo>
                      <a:pt x="182" y="44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33"/>
              <p:cNvSpPr/>
              <p:nvPr/>
            </p:nvSpPr>
            <p:spPr>
              <a:xfrm>
                <a:off x="1635575" y="3306975"/>
                <a:ext cx="2143925" cy="412850"/>
              </a:xfrm>
              <a:custGeom>
                <a:avLst/>
                <a:gdLst/>
                <a:ahLst/>
                <a:cxnLst/>
                <a:rect l="l" t="t" r="r" b="b"/>
                <a:pathLst>
                  <a:path w="85757" h="16514" extrusionOk="0">
                    <a:moveTo>
                      <a:pt x="84485" y="1"/>
                    </a:moveTo>
                    <a:lnTo>
                      <a:pt x="0" y="16046"/>
                    </a:lnTo>
                    <a:lnTo>
                      <a:pt x="0" y="16513"/>
                    </a:lnTo>
                    <a:lnTo>
                      <a:pt x="84640" y="442"/>
                    </a:lnTo>
                    <a:lnTo>
                      <a:pt x="8575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33"/>
              <p:cNvSpPr/>
              <p:nvPr/>
            </p:nvSpPr>
            <p:spPr>
              <a:xfrm>
                <a:off x="3840500" y="2883125"/>
                <a:ext cx="2143925" cy="412200"/>
              </a:xfrm>
              <a:custGeom>
                <a:avLst/>
                <a:gdLst/>
                <a:ahLst/>
                <a:cxnLst/>
                <a:rect l="l" t="t" r="r" b="b"/>
                <a:pathLst>
                  <a:path w="85757" h="16488" extrusionOk="0">
                    <a:moveTo>
                      <a:pt x="85757" y="1"/>
                    </a:moveTo>
                    <a:lnTo>
                      <a:pt x="1117" y="16046"/>
                    </a:lnTo>
                    <a:lnTo>
                      <a:pt x="0" y="16487"/>
                    </a:lnTo>
                    <a:lnTo>
                      <a:pt x="1272" y="16487"/>
                    </a:lnTo>
                    <a:lnTo>
                      <a:pt x="85757" y="468"/>
                    </a:lnTo>
                    <a:lnTo>
                      <a:pt x="8575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33"/>
              <p:cNvSpPr/>
              <p:nvPr/>
            </p:nvSpPr>
            <p:spPr>
              <a:xfrm>
                <a:off x="3747675" y="3301125"/>
                <a:ext cx="42225" cy="5875"/>
              </a:xfrm>
              <a:custGeom>
                <a:avLst/>
                <a:gdLst/>
                <a:ahLst/>
                <a:cxnLst/>
                <a:rect l="l" t="t" r="r" b="b"/>
                <a:pathLst>
                  <a:path w="1689" h="235" extrusionOk="0">
                    <a:moveTo>
                      <a:pt x="1325" y="1"/>
                    </a:moveTo>
                    <a:lnTo>
                      <a:pt x="1" y="235"/>
                    </a:lnTo>
                    <a:lnTo>
                      <a:pt x="1273" y="235"/>
                    </a:lnTo>
                    <a:lnTo>
                      <a:pt x="1688" y="79"/>
                    </a:lnTo>
                    <a:lnTo>
                      <a:pt x="1325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33"/>
              <p:cNvSpPr/>
              <p:nvPr/>
            </p:nvSpPr>
            <p:spPr>
              <a:xfrm>
                <a:off x="3830100" y="3295300"/>
                <a:ext cx="42225" cy="6500"/>
              </a:xfrm>
              <a:custGeom>
                <a:avLst/>
                <a:gdLst/>
                <a:ahLst/>
                <a:cxnLst/>
                <a:rect l="l" t="t" r="r" b="b"/>
                <a:pathLst>
                  <a:path w="1689" h="260" extrusionOk="0">
                    <a:moveTo>
                      <a:pt x="416" y="0"/>
                    </a:moveTo>
                    <a:lnTo>
                      <a:pt x="1" y="182"/>
                    </a:lnTo>
                    <a:lnTo>
                      <a:pt x="364" y="260"/>
                    </a:lnTo>
                    <a:lnTo>
                      <a:pt x="168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33"/>
              <p:cNvSpPr/>
              <p:nvPr/>
            </p:nvSpPr>
            <p:spPr>
              <a:xfrm>
                <a:off x="3751575" y="3306975"/>
                <a:ext cx="38325" cy="11050"/>
              </a:xfrm>
              <a:custGeom>
                <a:avLst/>
                <a:gdLst/>
                <a:ahLst/>
                <a:cxnLst/>
                <a:rect l="l" t="t" r="r" b="b"/>
                <a:pathLst>
                  <a:path w="1533" h="442" extrusionOk="0">
                    <a:moveTo>
                      <a:pt x="1117" y="1"/>
                    </a:moveTo>
                    <a:lnTo>
                      <a:pt x="0" y="442"/>
                    </a:lnTo>
                    <a:lnTo>
                      <a:pt x="0" y="442"/>
                    </a:lnTo>
                    <a:lnTo>
                      <a:pt x="1195" y="234"/>
                    </a:lnTo>
                    <a:lnTo>
                      <a:pt x="153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33"/>
              <p:cNvSpPr/>
              <p:nvPr/>
            </p:nvSpPr>
            <p:spPr>
              <a:xfrm>
                <a:off x="3830100" y="3284250"/>
                <a:ext cx="38325" cy="11075"/>
              </a:xfrm>
              <a:custGeom>
                <a:avLst/>
                <a:gdLst/>
                <a:ahLst/>
                <a:cxnLst/>
                <a:rect l="l" t="t" r="r" b="b"/>
                <a:pathLst>
                  <a:path w="1533" h="443" extrusionOk="0">
                    <a:moveTo>
                      <a:pt x="1533" y="1"/>
                    </a:moveTo>
                    <a:lnTo>
                      <a:pt x="338" y="235"/>
                    </a:lnTo>
                    <a:lnTo>
                      <a:pt x="1" y="442"/>
                    </a:lnTo>
                    <a:lnTo>
                      <a:pt x="416" y="442"/>
                    </a:lnTo>
                    <a:lnTo>
                      <a:pt x="153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33"/>
              <p:cNvSpPr/>
              <p:nvPr/>
            </p:nvSpPr>
            <p:spPr>
              <a:xfrm>
                <a:off x="3824925" y="3295300"/>
                <a:ext cx="15600" cy="4550"/>
              </a:xfrm>
              <a:custGeom>
                <a:avLst/>
                <a:gdLst/>
                <a:ahLst/>
                <a:cxnLst/>
                <a:rect l="l" t="t" r="r" b="b"/>
                <a:pathLst>
                  <a:path w="624" h="182" extrusionOk="0">
                    <a:moveTo>
                      <a:pt x="208" y="0"/>
                    </a:moveTo>
                    <a:lnTo>
                      <a:pt x="0" y="130"/>
                    </a:lnTo>
                    <a:lnTo>
                      <a:pt x="208" y="182"/>
                    </a:lnTo>
                    <a:lnTo>
                      <a:pt x="623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33"/>
              <p:cNvSpPr/>
              <p:nvPr/>
            </p:nvSpPr>
            <p:spPr>
              <a:xfrm>
                <a:off x="3779475" y="3303075"/>
                <a:ext cx="15600" cy="3925"/>
              </a:xfrm>
              <a:custGeom>
                <a:avLst/>
                <a:gdLst/>
                <a:ahLst/>
                <a:cxnLst/>
                <a:rect l="l" t="t" r="r" b="b"/>
                <a:pathLst>
                  <a:path w="624" h="157" extrusionOk="0">
                    <a:moveTo>
                      <a:pt x="416" y="1"/>
                    </a:moveTo>
                    <a:lnTo>
                      <a:pt x="1" y="157"/>
                    </a:lnTo>
                    <a:lnTo>
                      <a:pt x="416" y="157"/>
                    </a:lnTo>
                    <a:lnTo>
                      <a:pt x="624" y="27"/>
                    </a:lnTo>
                    <a:lnTo>
                      <a:pt x="41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33"/>
              <p:cNvSpPr/>
              <p:nvPr/>
            </p:nvSpPr>
            <p:spPr>
              <a:xfrm>
                <a:off x="3835950" y="3318650"/>
                <a:ext cx="2148475" cy="1470850"/>
              </a:xfrm>
              <a:custGeom>
                <a:avLst/>
                <a:gdLst/>
                <a:ahLst/>
                <a:cxnLst/>
                <a:rect l="l" t="t" r="r" b="b"/>
                <a:pathLst>
                  <a:path w="85939" h="58834" extrusionOk="0">
                    <a:moveTo>
                      <a:pt x="1" y="1"/>
                    </a:moveTo>
                    <a:lnTo>
                      <a:pt x="883" y="910"/>
                    </a:lnTo>
                    <a:lnTo>
                      <a:pt x="85939" y="58834"/>
                    </a:lnTo>
                    <a:lnTo>
                      <a:pt x="85939" y="58263"/>
                    </a:lnTo>
                    <a:lnTo>
                      <a:pt x="1091" y="46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33"/>
              <p:cNvSpPr/>
              <p:nvPr/>
            </p:nvSpPr>
            <p:spPr>
              <a:xfrm>
                <a:off x="1705675" y="1863425"/>
                <a:ext cx="2078375" cy="1420200"/>
              </a:xfrm>
              <a:custGeom>
                <a:avLst/>
                <a:gdLst/>
                <a:ahLst/>
                <a:cxnLst/>
                <a:rect l="l" t="t" r="r" b="b"/>
                <a:pathLst>
                  <a:path w="83135" h="56808" extrusionOk="0">
                    <a:moveTo>
                      <a:pt x="130" y="0"/>
                    </a:moveTo>
                    <a:lnTo>
                      <a:pt x="0" y="468"/>
                    </a:lnTo>
                    <a:lnTo>
                      <a:pt x="82044" y="56341"/>
                    </a:lnTo>
                    <a:lnTo>
                      <a:pt x="83134" y="56808"/>
                    </a:lnTo>
                    <a:lnTo>
                      <a:pt x="83134" y="56808"/>
                    </a:lnTo>
                    <a:lnTo>
                      <a:pt x="82252" y="55925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33"/>
              <p:cNvSpPr/>
              <p:nvPr/>
            </p:nvSpPr>
            <p:spPr>
              <a:xfrm>
                <a:off x="3824925" y="3314125"/>
                <a:ext cx="33125" cy="27275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91" extrusionOk="0">
                    <a:moveTo>
                      <a:pt x="0" y="0"/>
                    </a:moveTo>
                    <a:lnTo>
                      <a:pt x="208" y="312"/>
                    </a:lnTo>
                    <a:lnTo>
                      <a:pt x="1324" y="1091"/>
                    </a:lnTo>
                    <a:lnTo>
                      <a:pt x="442" y="1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33"/>
              <p:cNvSpPr/>
              <p:nvPr/>
            </p:nvSpPr>
            <p:spPr>
              <a:xfrm>
                <a:off x="3761950" y="3261550"/>
                <a:ext cx="33125" cy="26625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65" extrusionOk="0">
                    <a:moveTo>
                      <a:pt x="1" y="0"/>
                    </a:moveTo>
                    <a:lnTo>
                      <a:pt x="883" y="883"/>
                    </a:lnTo>
                    <a:lnTo>
                      <a:pt x="1325" y="1065"/>
                    </a:lnTo>
                    <a:lnTo>
                      <a:pt x="1325" y="1065"/>
                    </a:lnTo>
                    <a:lnTo>
                      <a:pt x="1117" y="75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33"/>
              <p:cNvSpPr/>
              <p:nvPr/>
            </p:nvSpPr>
            <p:spPr>
              <a:xfrm>
                <a:off x="3828150" y="3311525"/>
                <a:ext cx="350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1403" h="754" extrusionOk="0">
                    <a:moveTo>
                      <a:pt x="1" y="0"/>
                    </a:moveTo>
                    <a:lnTo>
                      <a:pt x="313" y="286"/>
                    </a:lnTo>
                    <a:lnTo>
                      <a:pt x="1403" y="753"/>
                    </a:lnTo>
                    <a:lnTo>
                      <a:pt x="416" y="7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33"/>
              <p:cNvSpPr/>
              <p:nvPr/>
            </p:nvSpPr>
            <p:spPr>
              <a:xfrm>
                <a:off x="3756775" y="3271925"/>
                <a:ext cx="35075" cy="19500"/>
              </a:xfrm>
              <a:custGeom>
                <a:avLst/>
                <a:gdLst/>
                <a:ahLst/>
                <a:cxnLst/>
                <a:rect l="l" t="t" r="r" b="b"/>
                <a:pathLst>
                  <a:path w="1403" h="780" extrusionOk="0">
                    <a:moveTo>
                      <a:pt x="0" y="1"/>
                    </a:moveTo>
                    <a:lnTo>
                      <a:pt x="987" y="676"/>
                    </a:lnTo>
                    <a:lnTo>
                      <a:pt x="1402" y="779"/>
                    </a:lnTo>
                    <a:lnTo>
                      <a:pt x="1090" y="46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33"/>
              <p:cNvSpPr/>
              <p:nvPr/>
            </p:nvSpPr>
            <p:spPr>
              <a:xfrm>
                <a:off x="3822325" y="3310225"/>
                <a:ext cx="13650" cy="8450"/>
              </a:xfrm>
              <a:custGeom>
                <a:avLst/>
                <a:gdLst/>
                <a:ahLst/>
                <a:cxnLst/>
                <a:rect l="l" t="t" r="r" b="b"/>
                <a:pathLst>
                  <a:path w="546" h="338" extrusionOk="0">
                    <a:moveTo>
                      <a:pt x="0" y="0"/>
                    </a:moveTo>
                    <a:lnTo>
                      <a:pt x="104" y="156"/>
                    </a:lnTo>
                    <a:lnTo>
                      <a:pt x="546" y="338"/>
                    </a:lnTo>
                    <a:lnTo>
                      <a:pt x="234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33"/>
              <p:cNvSpPr/>
              <p:nvPr/>
            </p:nvSpPr>
            <p:spPr>
              <a:xfrm>
                <a:off x="3784025" y="3283600"/>
                <a:ext cx="13650" cy="9125"/>
              </a:xfrm>
              <a:custGeom>
                <a:avLst/>
                <a:gdLst/>
                <a:ahLst/>
                <a:cxnLst/>
                <a:rect l="l" t="t" r="r" b="b"/>
                <a:pathLst>
                  <a:path w="546" h="365" extrusionOk="0">
                    <a:moveTo>
                      <a:pt x="0" y="1"/>
                    </a:moveTo>
                    <a:lnTo>
                      <a:pt x="312" y="312"/>
                    </a:lnTo>
                    <a:lnTo>
                      <a:pt x="546" y="364"/>
                    </a:lnTo>
                    <a:lnTo>
                      <a:pt x="442" y="18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33"/>
              <p:cNvSpPr/>
              <p:nvPr/>
            </p:nvSpPr>
            <p:spPr>
              <a:xfrm>
                <a:off x="2328800" y="3327100"/>
                <a:ext cx="1463675" cy="2138100"/>
              </a:xfrm>
              <a:custGeom>
                <a:avLst/>
                <a:gdLst/>
                <a:ahLst/>
                <a:cxnLst/>
                <a:rect l="l" t="t" r="r" b="b"/>
                <a:pathLst>
                  <a:path w="58547" h="85524" extrusionOk="0">
                    <a:moveTo>
                      <a:pt x="58547" y="0"/>
                    </a:moveTo>
                    <a:lnTo>
                      <a:pt x="57664" y="883"/>
                    </a:lnTo>
                    <a:lnTo>
                      <a:pt x="0" y="85524"/>
                    </a:lnTo>
                    <a:lnTo>
                      <a:pt x="571" y="85524"/>
                    </a:lnTo>
                    <a:lnTo>
                      <a:pt x="58080" y="1091"/>
                    </a:lnTo>
                    <a:lnTo>
                      <a:pt x="5854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33"/>
              <p:cNvSpPr/>
              <p:nvPr/>
            </p:nvSpPr>
            <p:spPr>
              <a:xfrm>
                <a:off x="3827525" y="948200"/>
                <a:ext cx="1586375" cy="2327650"/>
              </a:xfrm>
              <a:custGeom>
                <a:avLst/>
                <a:gdLst/>
                <a:ahLst/>
                <a:cxnLst/>
                <a:rect l="l" t="t" r="r" b="b"/>
                <a:pathLst>
                  <a:path w="63455" h="93106" extrusionOk="0">
                    <a:moveTo>
                      <a:pt x="63117" y="1"/>
                    </a:moveTo>
                    <a:lnTo>
                      <a:pt x="467" y="91989"/>
                    </a:lnTo>
                    <a:lnTo>
                      <a:pt x="0" y="93105"/>
                    </a:lnTo>
                    <a:lnTo>
                      <a:pt x="883" y="92197"/>
                    </a:lnTo>
                    <a:lnTo>
                      <a:pt x="63454" y="364"/>
                    </a:lnTo>
                    <a:lnTo>
                      <a:pt x="6311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33"/>
              <p:cNvSpPr/>
              <p:nvPr/>
            </p:nvSpPr>
            <p:spPr>
              <a:xfrm>
                <a:off x="3770400" y="3316725"/>
                <a:ext cx="26625" cy="32475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299" extrusionOk="0">
                    <a:moveTo>
                      <a:pt x="1065" y="0"/>
                    </a:moveTo>
                    <a:lnTo>
                      <a:pt x="753" y="182"/>
                    </a:lnTo>
                    <a:lnTo>
                      <a:pt x="0" y="1298"/>
                    </a:lnTo>
                    <a:lnTo>
                      <a:pt x="0" y="1298"/>
                    </a:lnTo>
                    <a:lnTo>
                      <a:pt x="883" y="415"/>
                    </a:lnTo>
                    <a:lnTo>
                      <a:pt x="1065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33"/>
              <p:cNvSpPr/>
              <p:nvPr/>
            </p:nvSpPr>
            <p:spPr>
              <a:xfrm>
                <a:off x="3822975" y="3253100"/>
                <a:ext cx="26625" cy="33125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325" extrusionOk="0">
                    <a:moveTo>
                      <a:pt x="1065" y="1"/>
                    </a:moveTo>
                    <a:lnTo>
                      <a:pt x="182" y="909"/>
                    </a:lnTo>
                    <a:lnTo>
                      <a:pt x="0" y="1325"/>
                    </a:lnTo>
                    <a:lnTo>
                      <a:pt x="312" y="1117"/>
                    </a:lnTo>
                    <a:lnTo>
                      <a:pt x="1065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33"/>
              <p:cNvSpPr/>
              <p:nvPr/>
            </p:nvSpPr>
            <p:spPr>
              <a:xfrm>
                <a:off x="3780775" y="3319300"/>
                <a:ext cx="19500" cy="35075"/>
              </a:xfrm>
              <a:custGeom>
                <a:avLst/>
                <a:gdLst/>
                <a:ahLst/>
                <a:cxnLst/>
                <a:rect l="l" t="t" r="r" b="b"/>
                <a:pathLst>
                  <a:path w="780" h="1403" extrusionOk="0">
                    <a:moveTo>
                      <a:pt x="780" y="1"/>
                    </a:moveTo>
                    <a:lnTo>
                      <a:pt x="468" y="312"/>
                    </a:lnTo>
                    <a:lnTo>
                      <a:pt x="1" y="1403"/>
                    </a:lnTo>
                    <a:lnTo>
                      <a:pt x="676" y="416"/>
                    </a:lnTo>
                    <a:lnTo>
                      <a:pt x="78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33"/>
              <p:cNvSpPr/>
              <p:nvPr/>
            </p:nvSpPr>
            <p:spPr>
              <a:xfrm>
                <a:off x="3819725" y="3247900"/>
                <a:ext cx="19500" cy="35075"/>
              </a:xfrm>
              <a:custGeom>
                <a:avLst/>
                <a:gdLst/>
                <a:ahLst/>
                <a:cxnLst/>
                <a:rect l="l" t="t" r="r" b="b"/>
                <a:pathLst>
                  <a:path w="780" h="1403" extrusionOk="0">
                    <a:moveTo>
                      <a:pt x="779" y="1"/>
                    </a:moveTo>
                    <a:lnTo>
                      <a:pt x="104" y="988"/>
                    </a:lnTo>
                    <a:lnTo>
                      <a:pt x="0" y="1403"/>
                    </a:lnTo>
                    <a:lnTo>
                      <a:pt x="312" y="1117"/>
                    </a:lnTo>
                    <a:lnTo>
                      <a:pt x="779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33"/>
              <p:cNvSpPr/>
              <p:nvPr/>
            </p:nvSpPr>
            <p:spPr>
              <a:xfrm>
                <a:off x="3819075" y="3275825"/>
                <a:ext cx="8450" cy="13000"/>
              </a:xfrm>
              <a:custGeom>
                <a:avLst/>
                <a:gdLst/>
                <a:ahLst/>
                <a:cxnLst/>
                <a:rect l="l" t="t" r="r" b="b"/>
                <a:pathLst>
                  <a:path w="338" h="520" extrusionOk="0">
                    <a:moveTo>
                      <a:pt x="338" y="0"/>
                    </a:moveTo>
                    <a:lnTo>
                      <a:pt x="26" y="286"/>
                    </a:lnTo>
                    <a:lnTo>
                      <a:pt x="0" y="520"/>
                    </a:lnTo>
                    <a:lnTo>
                      <a:pt x="0" y="520"/>
                    </a:lnTo>
                    <a:lnTo>
                      <a:pt x="156" y="416"/>
                    </a:lnTo>
                    <a:lnTo>
                      <a:pt x="33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33"/>
              <p:cNvSpPr/>
              <p:nvPr/>
            </p:nvSpPr>
            <p:spPr>
              <a:xfrm>
                <a:off x="3792475" y="3314125"/>
                <a:ext cx="8450" cy="13000"/>
              </a:xfrm>
              <a:custGeom>
                <a:avLst/>
                <a:gdLst/>
                <a:ahLst/>
                <a:cxnLst/>
                <a:rect l="l" t="t" r="r" b="b"/>
                <a:pathLst>
                  <a:path w="338" h="520" extrusionOk="0">
                    <a:moveTo>
                      <a:pt x="338" y="0"/>
                    </a:moveTo>
                    <a:lnTo>
                      <a:pt x="182" y="104"/>
                    </a:lnTo>
                    <a:lnTo>
                      <a:pt x="0" y="519"/>
                    </a:lnTo>
                    <a:lnTo>
                      <a:pt x="0" y="519"/>
                    </a:lnTo>
                    <a:lnTo>
                      <a:pt x="312" y="208"/>
                    </a:lnTo>
                    <a:lnTo>
                      <a:pt x="33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33"/>
              <p:cNvSpPr/>
              <p:nvPr/>
            </p:nvSpPr>
            <p:spPr>
              <a:xfrm>
                <a:off x="2267775" y="884600"/>
                <a:ext cx="1526000" cy="2392550"/>
              </a:xfrm>
              <a:custGeom>
                <a:avLst/>
                <a:gdLst/>
                <a:ahLst/>
                <a:cxnLst/>
                <a:rect l="l" t="t" r="r" b="b"/>
                <a:pathLst>
                  <a:path w="61040" h="95702" extrusionOk="0">
                    <a:moveTo>
                      <a:pt x="338" y="0"/>
                    </a:moveTo>
                    <a:lnTo>
                      <a:pt x="0" y="338"/>
                    </a:lnTo>
                    <a:lnTo>
                      <a:pt x="60339" y="95000"/>
                    </a:lnTo>
                    <a:lnTo>
                      <a:pt x="61040" y="95701"/>
                    </a:lnTo>
                    <a:lnTo>
                      <a:pt x="60547" y="94429"/>
                    </a:lnTo>
                    <a:lnTo>
                      <a:pt x="33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33"/>
              <p:cNvSpPr/>
              <p:nvPr/>
            </p:nvSpPr>
            <p:spPr>
              <a:xfrm>
                <a:off x="3826225" y="3325800"/>
                <a:ext cx="1370225" cy="2139400"/>
              </a:xfrm>
              <a:custGeom>
                <a:avLst/>
                <a:gdLst/>
                <a:ahLst/>
                <a:cxnLst/>
                <a:rect l="l" t="t" r="r" b="b"/>
                <a:pathLst>
                  <a:path w="54809" h="85576" extrusionOk="0">
                    <a:moveTo>
                      <a:pt x="0" y="1"/>
                    </a:moveTo>
                    <a:lnTo>
                      <a:pt x="493" y="1247"/>
                    </a:lnTo>
                    <a:lnTo>
                      <a:pt x="54263" y="85576"/>
                    </a:lnTo>
                    <a:lnTo>
                      <a:pt x="54808" y="85576"/>
                    </a:lnTo>
                    <a:lnTo>
                      <a:pt x="701" y="70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33"/>
              <p:cNvSpPr/>
              <p:nvPr/>
            </p:nvSpPr>
            <p:spPr>
              <a:xfrm>
                <a:off x="3822325" y="3316725"/>
                <a:ext cx="21450" cy="26625"/>
              </a:xfrm>
              <a:custGeom>
                <a:avLst/>
                <a:gdLst/>
                <a:ahLst/>
                <a:cxnLst/>
                <a:rect l="l" t="t" r="r" b="b"/>
                <a:pathLst>
                  <a:path w="858" h="1065" extrusionOk="0">
                    <a:moveTo>
                      <a:pt x="0" y="0"/>
                    </a:moveTo>
                    <a:lnTo>
                      <a:pt x="156" y="364"/>
                    </a:lnTo>
                    <a:lnTo>
                      <a:pt x="857" y="1065"/>
                    </a:lnTo>
                    <a:lnTo>
                      <a:pt x="312" y="2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33"/>
              <p:cNvSpPr/>
              <p:nvPr/>
            </p:nvSpPr>
            <p:spPr>
              <a:xfrm>
                <a:off x="3776225" y="3259600"/>
                <a:ext cx="2145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858" h="1039" extrusionOk="0">
                    <a:moveTo>
                      <a:pt x="1" y="0"/>
                    </a:moveTo>
                    <a:lnTo>
                      <a:pt x="546" y="831"/>
                    </a:lnTo>
                    <a:lnTo>
                      <a:pt x="858" y="1039"/>
                    </a:lnTo>
                    <a:lnTo>
                      <a:pt x="702" y="70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33"/>
              <p:cNvSpPr/>
              <p:nvPr/>
            </p:nvSpPr>
            <p:spPr>
              <a:xfrm>
                <a:off x="3781425" y="3245325"/>
                <a:ext cx="19500" cy="38300"/>
              </a:xfrm>
              <a:custGeom>
                <a:avLst/>
                <a:gdLst/>
                <a:ahLst/>
                <a:cxnLst/>
                <a:rect l="l" t="t" r="r" b="b"/>
                <a:pathLst>
                  <a:path w="780" h="1532" extrusionOk="0">
                    <a:moveTo>
                      <a:pt x="1" y="0"/>
                    </a:moveTo>
                    <a:lnTo>
                      <a:pt x="494" y="1272"/>
                    </a:lnTo>
                    <a:lnTo>
                      <a:pt x="780" y="1532"/>
                    </a:lnTo>
                    <a:lnTo>
                      <a:pt x="676" y="109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33"/>
              <p:cNvSpPr/>
              <p:nvPr/>
            </p:nvSpPr>
            <p:spPr>
              <a:xfrm>
                <a:off x="3819075" y="3318650"/>
                <a:ext cx="19500" cy="38325"/>
              </a:xfrm>
              <a:custGeom>
                <a:avLst/>
                <a:gdLst/>
                <a:ahLst/>
                <a:cxnLst/>
                <a:rect l="l" t="t" r="r" b="b"/>
                <a:pathLst>
                  <a:path w="780" h="1533" extrusionOk="0">
                    <a:moveTo>
                      <a:pt x="0" y="1"/>
                    </a:moveTo>
                    <a:lnTo>
                      <a:pt x="104" y="468"/>
                    </a:lnTo>
                    <a:lnTo>
                      <a:pt x="779" y="1533"/>
                    </a:lnTo>
                    <a:lnTo>
                      <a:pt x="286" y="28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33"/>
              <p:cNvSpPr/>
              <p:nvPr/>
            </p:nvSpPr>
            <p:spPr>
              <a:xfrm>
                <a:off x="3818425" y="3314125"/>
                <a:ext cx="7825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313" h="468" extrusionOk="0">
                    <a:moveTo>
                      <a:pt x="1" y="0"/>
                    </a:moveTo>
                    <a:lnTo>
                      <a:pt x="26" y="182"/>
                    </a:lnTo>
                    <a:lnTo>
                      <a:pt x="312" y="468"/>
                    </a:lnTo>
                    <a:lnTo>
                      <a:pt x="156" y="10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33"/>
              <p:cNvSpPr/>
              <p:nvPr/>
            </p:nvSpPr>
            <p:spPr>
              <a:xfrm>
                <a:off x="3793750" y="3277125"/>
                <a:ext cx="7825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313" h="468" extrusionOk="0">
                    <a:moveTo>
                      <a:pt x="1" y="0"/>
                    </a:moveTo>
                    <a:lnTo>
                      <a:pt x="157" y="338"/>
                    </a:lnTo>
                    <a:lnTo>
                      <a:pt x="312" y="468"/>
                    </a:lnTo>
                    <a:lnTo>
                      <a:pt x="287" y="26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33"/>
              <p:cNvSpPr/>
              <p:nvPr/>
            </p:nvSpPr>
            <p:spPr>
              <a:xfrm>
                <a:off x="3798300" y="3272575"/>
                <a:ext cx="5875" cy="14300"/>
              </a:xfrm>
              <a:custGeom>
                <a:avLst/>
                <a:gdLst/>
                <a:ahLst/>
                <a:cxnLst/>
                <a:rect l="l" t="t" r="r" b="b"/>
                <a:pathLst>
                  <a:path w="235" h="572" extrusionOk="0">
                    <a:moveTo>
                      <a:pt x="1" y="1"/>
                    </a:moveTo>
                    <a:lnTo>
                      <a:pt x="105" y="442"/>
                    </a:lnTo>
                    <a:lnTo>
                      <a:pt x="234" y="572"/>
                    </a:lnTo>
                    <a:lnTo>
                      <a:pt x="234" y="33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33"/>
              <p:cNvSpPr/>
              <p:nvPr/>
            </p:nvSpPr>
            <p:spPr>
              <a:xfrm>
                <a:off x="3815825" y="3315425"/>
                <a:ext cx="5875" cy="14950"/>
              </a:xfrm>
              <a:custGeom>
                <a:avLst/>
                <a:gdLst/>
                <a:ahLst/>
                <a:cxnLst/>
                <a:rect l="l" t="t" r="r" b="b"/>
                <a:pathLst>
                  <a:path w="235" h="598" extrusionOk="0">
                    <a:moveTo>
                      <a:pt x="1" y="0"/>
                    </a:moveTo>
                    <a:lnTo>
                      <a:pt x="1" y="234"/>
                    </a:lnTo>
                    <a:lnTo>
                      <a:pt x="234" y="597"/>
                    </a:lnTo>
                    <a:lnTo>
                      <a:pt x="234" y="597"/>
                    </a:lnTo>
                    <a:lnTo>
                      <a:pt x="130" y="13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33"/>
              <p:cNvSpPr/>
              <p:nvPr/>
            </p:nvSpPr>
            <p:spPr>
              <a:xfrm>
                <a:off x="3804150" y="3281025"/>
                <a:ext cx="3275" cy="8450"/>
              </a:xfrm>
              <a:custGeom>
                <a:avLst/>
                <a:gdLst/>
                <a:ahLst/>
                <a:cxnLst/>
                <a:rect l="l" t="t" r="r" b="b"/>
                <a:pathLst>
                  <a:path w="131" h="338" extrusionOk="0">
                    <a:moveTo>
                      <a:pt x="0" y="0"/>
                    </a:moveTo>
                    <a:lnTo>
                      <a:pt x="0" y="234"/>
                    </a:lnTo>
                    <a:lnTo>
                      <a:pt x="104" y="338"/>
                    </a:lnTo>
                    <a:lnTo>
                      <a:pt x="130" y="2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33"/>
              <p:cNvSpPr/>
              <p:nvPr/>
            </p:nvSpPr>
            <p:spPr>
              <a:xfrm>
                <a:off x="3812575" y="3312825"/>
                <a:ext cx="3275" cy="8450"/>
              </a:xfrm>
              <a:custGeom>
                <a:avLst/>
                <a:gdLst/>
                <a:ahLst/>
                <a:cxnLst/>
                <a:rect l="l" t="t" r="r" b="b"/>
                <a:pathLst>
                  <a:path w="131" h="338" extrusionOk="0">
                    <a:moveTo>
                      <a:pt x="27" y="0"/>
                    </a:moveTo>
                    <a:lnTo>
                      <a:pt x="1" y="130"/>
                    </a:lnTo>
                    <a:lnTo>
                      <a:pt x="131" y="338"/>
                    </a:lnTo>
                    <a:lnTo>
                      <a:pt x="131" y="104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33"/>
              <p:cNvSpPr/>
              <p:nvPr/>
            </p:nvSpPr>
            <p:spPr>
              <a:xfrm>
                <a:off x="3800900" y="3283600"/>
                <a:ext cx="3275" cy="6525"/>
              </a:xfrm>
              <a:custGeom>
                <a:avLst/>
                <a:gdLst/>
                <a:ahLst/>
                <a:cxnLst/>
                <a:rect l="l" t="t" r="r" b="b"/>
                <a:pathLst>
                  <a:path w="131" h="261" extrusionOk="0">
                    <a:moveTo>
                      <a:pt x="1" y="1"/>
                    </a:moveTo>
                    <a:lnTo>
                      <a:pt x="26" y="209"/>
                    </a:lnTo>
                    <a:lnTo>
                      <a:pt x="130" y="261"/>
                    </a:lnTo>
                    <a:lnTo>
                      <a:pt x="130" y="13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33"/>
              <p:cNvSpPr/>
              <p:nvPr/>
            </p:nvSpPr>
            <p:spPr>
              <a:xfrm>
                <a:off x="3815825" y="3312175"/>
                <a:ext cx="3275" cy="6500"/>
              </a:xfrm>
              <a:custGeom>
                <a:avLst/>
                <a:gdLst/>
                <a:ahLst/>
                <a:cxnLst/>
                <a:rect l="l" t="t" r="r" b="b"/>
                <a:pathLst>
                  <a:path w="131" h="260" extrusionOk="0">
                    <a:moveTo>
                      <a:pt x="1" y="0"/>
                    </a:moveTo>
                    <a:lnTo>
                      <a:pt x="1" y="130"/>
                    </a:lnTo>
                    <a:lnTo>
                      <a:pt x="130" y="260"/>
                    </a:lnTo>
                    <a:lnTo>
                      <a:pt x="105" y="7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33"/>
              <p:cNvSpPr/>
              <p:nvPr/>
            </p:nvSpPr>
            <p:spPr>
              <a:xfrm>
                <a:off x="3804150" y="3286850"/>
                <a:ext cx="2625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83" extrusionOk="0">
                    <a:moveTo>
                      <a:pt x="0" y="1"/>
                    </a:moveTo>
                    <a:lnTo>
                      <a:pt x="0" y="131"/>
                    </a:lnTo>
                    <a:lnTo>
                      <a:pt x="78" y="182"/>
                    </a:lnTo>
                    <a:lnTo>
                      <a:pt x="104" y="10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33"/>
              <p:cNvSpPr/>
              <p:nvPr/>
            </p:nvSpPr>
            <p:spPr>
              <a:xfrm>
                <a:off x="3813225" y="3310875"/>
                <a:ext cx="2625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83" extrusionOk="0">
                    <a:moveTo>
                      <a:pt x="27" y="0"/>
                    </a:moveTo>
                    <a:lnTo>
                      <a:pt x="1" y="78"/>
                    </a:lnTo>
                    <a:lnTo>
                      <a:pt x="105" y="182"/>
                    </a:lnTo>
                    <a:lnTo>
                      <a:pt x="105" y="52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33"/>
              <p:cNvSpPr/>
              <p:nvPr/>
            </p:nvSpPr>
            <p:spPr>
              <a:xfrm>
                <a:off x="3820375" y="3312175"/>
                <a:ext cx="9750" cy="9750"/>
              </a:xfrm>
              <a:custGeom>
                <a:avLst/>
                <a:gdLst/>
                <a:ahLst/>
                <a:cxnLst/>
                <a:rect l="l" t="t" r="r" b="b"/>
                <a:pathLst>
                  <a:path w="390" h="390" extrusionOk="0">
                    <a:moveTo>
                      <a:pt x="0" y="0"/>
                    </a:moveTo>
                    <a:lnTo>
                      <a:pt x="78" y="182"/>
                    </a:lnTo>
                    <a:lnTo>
                      <a:pt x="390" y="390"/>
                    </a:lnTo>
                    <a:lnTo>
                      <a:pt x="182" y="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33"/>
              <p:cNvSpPr/>
              <p:nvPr/>
            </p:nvSpPr>
            <p:spPr>
              <a:xfrm>
                <a:off x="3789875" y="3280375"/>
                <a:ext cx="9750" cy="9750"/>
              </a:xfrm>
              <a:custGeom>
                <a:avLst/>
                <a:gdLst/>
                <a:ahLst/>
                <a:cxnLst/>
                <a:rect l="l" t="t" r="r" b="b"/>
                <a:pathLst>
                  <a:path w="390" h="390" extrusionOk="0">
                    <a:moveTo>
                      <a:pt x="0" y="0"/>
                    </a:moveTo>
                    <a:lnTo>
                      <a:pt x="208" y="312"/>
                    </a:lnTo>
                    <a:lnTo>
                      <a:pt x="390" y="390"/>
                    </a:lnTo>
                    <a:lnTo>
                      <a:pt x="312" y="2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33"/>
              <p:cNvSpPr/>
              <p:nvPr/>
            </p:nvSpPr>
            <p:spPr>
              <a:xfrm>
                <a:off x="3817775" y="3310875"/>
                <a:ext cx="4575" cy="5875"/>
              </a:xfrm>
              <a:custGeom>
                <a:avLst/>
                <a:gdLst/>
                <a:ahLst/>
                <a:cxnLst/>
                <a:rect l="l" t="t" r="r" b="b"/>
                <a:pathLst>
                  <a:path w="183" h="235" extrusionOk="0">
                    <a:moveTo>
                      <a:pt x="1" y="0"/>
                    </a:moveTo>
                    <a:lnTo>
                      <a:pt x="27" y="130"/>
                    </a:lnTo>
                    <a:lnTo>
                      <a:pt x="182" y="234"/>
                    </a:lnTo>
                    <a:lnTo>
                      <a:pt x="104" y="5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33"/>
              <p:cNvSpPr/>
              <p:nvPr/>
            </p:nvSpPr>
            <p:spPr>
              <a:xfrm>
                <a:off x="3797650" y="3285550"/>
                <a:ext cx="4575" cy="5875"/>
              </a:xfrm>
              <a:custGeom>
                <a:avLst/>
                <a:gdLst/>
                <a:ahLst/>
                <a:cxnLst/>
                <a:rect l="l" t="t" r="r" b="b"/>
                <a:pathLst>
                  <a:path w="183" h="235" extrusionOk="0">
                    <a:moveTo>
                      <a:pt x="1" y="1"/>
                    </a:moveTo>
                    <a:lnTo>
                      <a:pt x="79" y="183"/>
                    </a:lnTo>
                    <a:lnTo>
                      <a:pt x="182" y="234"/>
                    </a:lnTo>
                    <a:lnTo>
                      <a:pt x="156" y="13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33"/>
              <p:cNvSpPr/>
              <p:nvPr/>
            </p:nvSpPr>
            <p:spPr>
              <a:xfrm>
                <a:off x="3795050" y="3288150"/>
                <a:ext cx="5225" cy="5225"/>
              </a:xfrm>
              <a:custGeom>
                <a:avLst/>
                <a:gdLst/>
                <a:ahLst/>
                <a:cxnLst/>
                <a:rect l="l" t="t" r="r" b="b"/>
                <a:pathLst>
                  <a:path w="209" h="209" extrusionOk="0">
                    <a:moveTo>
                      <a:pt x="1" y="1"/>
                    </a:moveTo>
                    <a:lnTo>
                      <a:pt x="105" y="182"/>
                    </a:lnTo>
                    <a:lnTo>
                      <a:pt x="209" y="208"/>
                    </a:lnTo>
                    <a:lnTo>
                      <a:pt x="183" y="7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33"/>
              <p:cNvSpPr/>
              <p:nvPr/>
            </p:nvSpPr>
            <p:spPr>
              <a:xfrm>
                <a:off x="3819725" y="3309575"/>
                <a:ext cx="5225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209" h="183" extrusionOk="0">
                    <a:moveTo>
                      <a:pt x="0" y="0"/>
                    </a:moveTo>
                    <a:lnTo>
                      <a:pt x="26" y="104"/>
                    </a:lnTo>
                    <a:lnTo>
                      <a:pt x="208" y="182"/>
                    </a:lnTo>
                    <a:lnTo>
                      <a:pt x="104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33"/>
              <p:cNvSpPr/>
              <p:nvPr/>
            </p:nvSpPr>
            <p:spPr>
              <a:xfrm>
                <a:off x="3817125" y="3308925"/>
                <a:ext cx="3275" cy="3275"/>
              </a:xfrm>
              <a:custGeom>
                <a:avLst/>
                <a:gdLst/>
                <a:ahLst/>
                <a:cxnLst/>
                <a:rect l="l" t="t" r="r" b="b"/>
                <a:pathLst>
                  <a:path w="131" h="131" extrusionOk="0">
                    <a:moveTo>
                      <a:pt x="1" y="1"/>
                    </a:moveTo>
                    <a:lnTo>
                      <a:pt x="27" y="78"/>
                    </a:lnTo>
                    <a:lnTo>
                      <a:pt x="130" y="130"/>
                    </a:lnTo>
                    <a:lnTo>
                      <a:pt x="104" y="2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33"/>
              <p:cNvSpPr/>
              <p:nvPr/>
            </p:nvSpPr>
            <p:spPr>
              <a:xfrm>
                <a:off x="3799600" y="3290100"/>
                <a:ext cx="3275" cy="3275"/>
              </a:xfrm>
              <a:custGeom>
                <a:avLst/>
                <a:gdLst/>
                <a:ahLst/>
                <a:cxnLst/>
                <a:rect l="l" t="t" r="r" b="b"/>
                <a:pathLst>
                  <a:path w="131" h="131" extrusionOk="0">
                    <a:moveTo>
                      <a:pt x="1" y="1"/>
                    </a:moveTo>
                    <a:lnTo>
                      <a:pt x="27" y="130"/>
                    </a:lnTo>
                    <a:lnTo>
                      <a:pt x="130" y="130"/>
                    </a:lnTo>
                    <a:lnTo>
                      <a:pt x="104" y="5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33"/>
              <p:cNvSpPr/>
              <p:nvPr/>
            </p:nvSpPr>
            <p:spPr>
              <a:xfrm>
                <a:off x="3801550" y="3288800"/>
                <a:ext cx="2625" cy="392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57" extrusionOk="0">
                    <a:moveTo>
                      <a:pt x="0" y="1"/>
                    </a:moveTo>
                    <a:lnTo>
                      <a:pt x="26" y="104"/>
                    </a:lnTo>
                    <a:lnTo>
                      <a:pt x="104" y="156"/>
                    </a:lnTo>
                    <a:lnTo>
                      <a:pt x="104" y="5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33"/>
              <p:cNvSpPr/>
              <p:nvPr/>
            </p:nvSpPr>
            <p:spPr>
              <a:xfrm>
                <a:off x="3815825" y="3310225"/>
                <a:ext cx="2625" cy="392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57" extrusionOk="0">
                    <a:moveTo>
                      <a:pt x="1" y="0"/>
                    </a:moveTo>
                    <a:lnTo>
                      <a:pt x="1" y="78"/>
                    </a:lnTo>
                    <a:lnTo>
                      <a:pt x="105" y="156"/>
                    </a:lnTo>
                    <a:lnTo>
                      <a:pt x="79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33"/>
              <p:cNvSpPr/>
              <p:nvPr/>
            </p:nvSpPr>
            <p:spPr>
              <a:xfrm>
                <a:off x="3813875" y="3309575"/>
                <a:ext cx="19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105" extrusionOk="0">
                    <a:moveTo>
                      <a:pt x="1" y="0"/>
                    </a:moveTo>
                    <a:lnTo>
                      <a:pt x="1" y="52"/>
                    </a:lnTo>
                    <a:lnTo>
                      <a:pt x="79" y="104"/>
                    </a:lnTo>
                    <a:lnTo>
                      <a:pt x="79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33"/>
              <p:cNvSpPr/>
              <p:nvPr/>
            </p:nvSpPr>
            <p:spPr>
              <a:xfrm>
                <a:off x="3804150" y="3290100"/>
                <a:ext cx="1975" cy="32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131" extrusionOk="0">
                    <a:moveTo>
                      <a:pt x="0" y="1"/>
                    </a:moveTo>
                    <a:lnTo>
                      <a:pt x="0" y="104"/>
                    </a:lnTo>
                    <a:lnTo>
                      <a:pt x="78" y="130"/>
                    </a:lnTo>
                    <a:lnTo>
                      <a:pt x="78" y="5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33"/>
              <p:cNvSpPr/>
              <p:nvPr/>
            </p:nvSpPr>
            <p:spPr>
              <a:xfrm>
                <a:off x="3815825" y="3308275"/>
                <a:ext cx="19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105" extrusionOk="0">
                    <a:moveTo>
                      <a:pt x="1" y="1"/>
                    </a:moveTo>
                    <a:lnTo>
                      <a:pt x="1" y="78"/>
                    </a:lnTo>
                    <a:lnTo>
                      <a:pt x="79" y="104"/>
                    </a:lnTo>
                    <a:lnTo>
                      <a:pt x="53" y="27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33"/>
              <p:cNvSpPr/>
              <p:nvPr/>
            </p:nvSpPr>
            <p:spPr>
              <a:xfrm>
                <a:off x="3802200" y="3291400"/>
                <a:ext cx="19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105" extrusionOk="0">
                    <a:moveTo>
                      <a:pt x="0" y="0"/>
                    </a:moveTo>
                    <a:lnTo>
                      <a:pt x="26" y="78"/>
                    </a:lnTo>
                    <a:lnTo>
                      <a:pt x="78" y="104"/>
                    </a:lnTo>
                    <a:lnTo>
                      <a:pt x="78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33"/>
              <p:cNvSpPr/>
              <p:nvPr/>
            </p:nvSpPr>
            <p:spPr>
              <a:xfrm>
                <a:off x="3804150" y="3292700"/>
                <a:ext cx="19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53" extrusionOk="0">
                    <a:moveTo>
                      <a:pt x="0" y="0"/>
                    </a:moveTo>
                    <a:lnTo>
                      <a:pt x="0" y="52"/>
                    </a:lnTo>
                    <a:lnTo>
                      <a:pt x="52" y="52"/>
                    </a:lnTo>
                    <a:lnTo>
                      <a:pt x="78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33"/>
              <p:cNvSpPr/>
              <p:nvPr/>
            </p:nvSpPr>
            <p:spPr>
              <a:xfrm>
                <a:off x="3813875" y="3308275"/>
                <a:ext cx="197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79" extrusionOk="0">
                    <a:moveTo>
                      <a:pt x="27" y="1"/>
                    </a:moveTo>
                    <a:lnTo>
                      <a:pt x="1" y="52"/>
                    </a:lnTo>
                    <a:lnTo>
                      <a:pt x="79" y="78"/>
                    </a:lnTo>
                    <a:lnTo>
                      <a:pt x="79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33"/>
              <p:cNvSpPr/>
              <p:nvPr/>
            </p:nvSpPr>
            <p:spPr>
              <a:xfrm>
                <a:off x="1635575" y="3317375"/>
                <a:ext cx="2150425" cy="1377375"/>
              </a:xfrm>
              <a:custGeom>
                <a:avLst/>
                <a:gdLst/>
                <a:ahLst/>
                <a:cxnLst/>
                <a:rect l="l" t="t" r="r" b="b"/>
                <a:pathLst>
                  <a:path w="86017" h="55095" extrusionOk="0">
                    <a:moveTo>
                      <a:pt x="86016" y="0"/>
                    </a:moveTo>
                    <a:lnTo>
                      <a:pt x="84744" y="493"/>
                    </a:lnTo>
                    <a:lnTo>
                      <a:pt x="0" y="54549"/>
                    </a:lnTo>
                    <a:lnTo>
                      <a:pt x="0" y="55094"/>
                    </a:lnTo>
                    <a:lnTo>
                      <a:pt x="85289" y="701"/>
                    </a:lnTo>
                    <a:lnTo>
                      <a:pt x="8601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33"/>
              <p:cNvSpPr/>
              <p:nvPr/>
            </p:nvSpPr>
            <p:spPr>
              <a:xfrm>
                <a:off x="3834000" y="1941950"/>
                <a:ext cx="2099150" cy="1343625"/>
              </a:xfrm>
              <a:custGeom>
                <a:avLst/>
                <a:gdLst/>
                <a:ahLst/>
                <a:cxnLst/>
                <a:rect l="l" t="t" r="r" b="b"/>
                <a:pathLst>
                  <a:path w="83966" h="53745" extrusionOk="0">
                    <a:moveTo>
                      <a:pt x="83862" y="1"/>
                    </a:moveTo>
                    <a:lnTo>
                      <a:pt x="728" y="53018"/>
                    </a:lnTo>
                    <a:lnTo>
                      <a:pt x="1" y="53745"/>
                    </a:lnTo>
                    <a:lnTo>
                      <a:pt x="1273" y="53226"/>
                    </a:lnTo>
                    <a:lnTo>
                      <a:pt x="83966" y="494"/>
                    </a:lnTo>
                    <a:lnTo>
                      <a:pt x="8386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33"/>
              <p:cNvSpPr/>
              <p:nvPr/>
            </p:nvSpPr>
            <p:spPr>
              <a:xfrm>
                <a:off x="3825575" y="3267375"/>
                <a:ext cx="26625" cy="21450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858" extrusionOk="0">
                    <a:moveTo>
                      <a:pt x="1065" y="1"/>
                    </a:moveTo>
                    <a:lnTo>
                      <a:pt x="208" y="546"/>
                    </a:lnTo>
                    <a:lnTo>
                      <a:pt x="0" y="858"/>
                    </a:lnTo>
                    <a:lnTo>
                      <a:pt x="338" y="728"/>
                    </a:lnTo>
                    <a:lnTo>
                      <a:pt x="1065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33"/>
              <p:cNvSpPr/>
              <p:nvPr/>
            </p:nvSpPr>
            <p:spPr>
              <a:xfrm>
                <a:off x="3767800" y="3314125"/>
                <a:ext cx="26625" cy="20800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832" extrusionOk="0">
                    <a:moveTo>
                      <a:pt x="1065" y="0"/>
                    </a:moveTo>
                    <a:lnTo>
                      <a:pt x="727" y="130"/>
                    </a:lnTo>
                    <a:lnTo>
                      <a:pt x="0" y="831"/>
                    </a:lnTo>
                    <a:lnTo>
                      <a:pt x="857" y="286"/>
                    </a:lnTo>
                    <a:lnTo>
                      <a:pt x="1065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33"/>
              <p:cNvSpPr/>
              <p:nvPr/>
            </p:nvSpPr>
            <p:spPr>
              <a:xfrm>
                <a:off x="3827525" y="3272575"/>
                <a:ext cx="38300" cy="19500"/>
              </a:xfrm>
              <a:custGeom>
                <a:avLst/>
                <a:gdLst/>
                <a:ahLst/>
                <a:cxnLst/>
                <a:rect l="l" t="t" r="r" b="b"/>
                <a:pathLst>
                  <a:path w="1532" h="780" extrusionOk="0">
                    <a:moveTo>
                      <a:pt x="1532" y="1"/>
                    </a:moveTo>
                    <a:lnTo>
                      <a:pt x="260" y="520"/>
                    </a:lnTo>
                    <a:lnTo>
                      <a:pt x="0" y="779"/>
                    </a:lnTo>
                    <a:lnTo>
                      <a:pt x="441" y="702"/>
                    </a:lnTo>
                    <a:lnTo>
                      <a:pt x="153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33"/>
              <p:cNvSpPr/>
              <p:nvPr/>
            </p:nvSpPr>
            <p:spPr>
              <a:xfrm>
                <a:off x="3754175" y="3310875"/>
                <a:ext cx="38300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1532" h="754" extrusionOk="0">
                    <a:moveTo>
                      <a:pt x="1532" y="0"/>
                    </a:moveTo>
                    <a:lnTo>
                      <a:pt x="1091" y="78"/>
                    </a:lnTo>
                    <a:lnTo>
                      <a:pt x="0" y="753"/>
                    </a:lnTo>
                    <a:lnTo>
                      <a:pt x="1272" y="260"/>
                    </a:lnTo>
                    <a:lnTo>
                      <a:pt x="153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33"/>
              <p:cNvSpPr/>
              <p:nvPr/>
            </p:nvSpPr>
            <p:spPr>
              <a:xfrm>
                <a:off x="3785975" y="3309575"/>
                <a:ext cx="11050" cy="782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313" extrusionOk="0">
                    <a:moveTo>
                      <a:pt x="442" y="0"/>
                    </a:moveTo>
                    <a:lnTo>
                      <a:pt x="260" y="52"/>
                    </a:lnTo>
                    <a:lnTo>
                      <a:pt x="0" y="312"/>
                    </a:lnTo>
                    <a:lnTo>
                      <a:pt x="338" y="182"/>
                    </a:lnTo>
                    <a:lnTo>
                      <a:pt x="44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33"/>
              <p:cNvSpPr/>
              <p:nvPr/>
            </p:nvSpPr>
            <p:spPr>
              <a:xfrm>
                <a:off x="3822975" y="3285550"/>
                <a:ext cx="11050" cy="7175"/>
              </a:xfrm>
              <a:custGeom>
                <a:avLst/>
                <a:gdLst/>
                <a:ahLst/>
                <a:cxnLst/>
                <a:rect l="l" t="t" r="r" b="b"/>
                <a:pathLst>
                  <a:path w="442" h="287" extrusionOk="0">
                    <a:moveTo>
                      <a:pt x="442" y="1"/>
                    </a:moveTo>
                    <a:lnTo>
                      <a:pt x="104" y="131"/>
                    </a:lnTo>
                    <a:lnTo>
                      <a:pt x="0" y="286"/>
                    </a:lnTo>
                    <a:lnTo>
                      <a:pt x="0" y="286"/>
                    </a:lnTo>
                    <a:lnTo>
                      <a:pt x="182" y="260"/>
                    </a:lnTo>
                    <a:lnTo>
                      <a:pt x="44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33"/>
              <p:cNvSpPr/>
              <p:nvPr/>
            </p:nvSpPr>
            <p:spPr>
              <a:xfrm>
                <a:off x="3781425" y="3306975"/>
                <a:ext cx="14300" cy="5875"/>
              </a:xfrm>
              <a:custGeom>
                <a:avLst/>
                <a:gdLst/>
                <a:ahLst/>
                <a:cxnLst/>
                <a:rect l="l" t="t" r="r" b="b"/>
                <a:pathLst>
                  <a:path w="572" h="235" extrusionOk="0">
                    <a:moveTo>
                      <a:pt x="338" y="1"/>
                    </a:moveTo>
                    <a:lnTo>
                      <a:pt x="1" y="234"/>
                    </a:lnTo>
                    <a:lnTo>
                      <a:pt x="442" y="156"/>
                    </a:lnTo>
                    <a:lnTo>
                      <a:pt x="57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33"/>
              <p:cNvSpPr/>
              <p:nvPr/>
            </p:nvSpPr>
            <p:spPr>
              <a:xfrm>
                <a:off x="3824275" y="3290100"/>
                <a:ext cx="14300" cy="5225"/>
              </a:xfrm>
              <a:custGeom>
                <a:avLst/>
                <a:gdLst/>
                <a:ahLst/>
                <a:cxnLst/>
                <a:rect l="l" t="t" r="r" b="b"/>
                <a:pathLst>
                  <a:path w="572" h="209" extrusionOk="0">
                    <a:moveTo>
                      <a:pt x="571" y="1"/>
                    </a:moveTo>
                    <a:lnTo>
                      <a:pt x="130" y="78"/>
                    </a:lnTo>
                    <a:lnTo>
                      <a:pt x="0" y="208"/>
                    </a:lnTo>
                    <a:lnTo>
                      <a:pt x="234" y="208"/>
                    </a:lnTo>
                    <a:lnTo>
                      <a:pt x="57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33"/>
              <p:cNvSpPr/>
              <p:nvPr/>
            </p:nvSpPr>
            <p:spPr>
              <a:xfrm>
                <a:off x="3821675" y="3295300"/>
                <a:ext cx="8450" cy="3275"/>
              </a:xfrm>
              <a:custGeom>
                <a:avLst/>
                <a:gdLst/>
                <a:ahLst/>
                <a:cxnLst/>
                <a:rect l="l" t="t" r="r" b="b"/>
                <a:pathLst>
                  <a:path w="338" h="131" extrusionOk="0">
                    <a:moveTo>
                      <a:pt x="104" y="0"/>
                    </a:moveTo>
                    <a:lnTo>
                      <a:pt x="0" y="104"/>
                    </a:lnTo>
                    <a:lnTo>
                      <a:pt x="130" y="130"/>
                    </a:lnTo>
                    <a:lnTo>
                      <a:pt x="33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33"/>
              <p:cNvSpPr/>
              <p:nvPr/>
            </p:nvSpPr>
            <p:spPr>
              <a:xfrm>
                <a:off x="3789875" y="3303725"/>
                <a:ext cx="8450" cy="3275"/>
              </a:xfrm>
              <a:custGeom>
                <a:avLst/>
                <a:gdLst/>
                <a:ahLst/>
                <a:cxnLst/>
                <a:rect l="l" t="t" r="r" b="b"/>
                <a:pathLst>
                  <a:path w="338" h="131" extrusionOk="0">
                    <a:moveTo>
                      <a:pt x="208" y="1"/>
                    </a:moveTo>
                    <a:lnTo>
                      <a:pt x="0" y="131"/>
                    </a:lnTo>
                    <a:lnTo>
                      <a:pt x="234" y="131"/>
                    </a:lnTo>
                    <a:lnTo>
                      <a:pt x="338" y="27"/>
                    </a:lnTo>
                    <a:lnTo>
                      <a:pt x="208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33"/>
              <p:cNvSpPr/>
              <p:nvPr/>
            </p:nvSpPr>
            <p:spPr>
              <a:xfrm>
                <a:off x="3821025" y="3292050"/>
                <a:ext cx="6500" cy="3275"/>
              </a:xfrm>
              <a:custGeom>
                <a:avLst/>
                <a:gdLst/>
                <a:ahLst/>
                <a:cxnLst/>
                <a:rect l="l" t="t" r="r" b="b"/>
                <a:pathLst>
                  <a:path w="260" h="131" extrusionOk="0">
                    <a:moveTo>
                      <a:pt x="260" y="0"/>
                    </a:moveTo>
                    <a:lnTo>
                      <a:pt x="78" y="26"/>
                    </a:lnTo>
                    <a:lnTo>
                      <a:pt x="0" y="130"/>
                    </a:lnTo>
                    <a:lnTo>
                      <a:pt x="130" y="130"/>
                    </a:lnTo>
                    <a:lnTo>
                      <a:pt x="26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33"/>
              <p:cNvSpPr/>
              <p:nvPr/>
            </p:nvSpPr>
            <p:spPr>
              <a:xfrm>
                <a:off x="3792475" y="3306975"/>
                <a:ext cx="6500" cy="3925"/>
              </a:xfrm>
              <a:custGeom>
                <a:avLst/>
                <a:gdLst/>
                <a:ahLst/>
                <a:cxnLst/>
                <a:rect l="l" t="t" r="r" b="b"/>
                <a:pathLst>
                  <a:path w="260" h="157" extrusionOk="0">
                    <a:moveTo>
                      <a:pt x="130" y="1"/>
                    </a:moveTo>
                    <a:lnTo>
                      <a:pt x="0" y="156"/>
                    </a:lnTo>
                    <a:lnTo>
                      <a:pt x="0" y="156"/>
                    </a:lnTo>
                    <a:lnTo>
                      <a:pt x="182" y="104"/>
                    </a:lnTo>
                    <a:lnTo>
                      <a:pt x="26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33"/>
              <p:cNvSpPr/>
              <p:nvPr/>
            </p:nvSpPr>
            <p:spPr>
              <a:xfrm>
                <a:off x="3819725" y="3295300"/>
                <a:ext cx="45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83" h="105" extrusionOk="0">
                    <a:moveTo>
                      <a:pt x="52" y="0"/>
                    </a:moveTo>
                    <a:lnTo>
                      <a:pt x="0" y="78"/>
                    </a:lnTo>
                    <a:lnTo>
                      <a:pt x="78" y="104"/>
                    </a:lnTo>
                    <a:lnTo>
                      <a:pt x="18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33"/>
              <p:cNvSpPr/>
              <p:nvPr/>
            </p:nvSpPr>
            <p:spPr>
              <a:xfrm>
                <a:off x="3795700" y="3304375"/>
                <a:ext cx="45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83" h="105" extrusionOk="0">
                    <a:moveTo>
                      <a:pt x="105" y="1"/>
                    </a:moveTo>
                    <a:lnTo>
                      <a:pt x="1" y="105"/>
                    </a:lnTo>
                    <a:lnTo>
                      <a:pt x="131" y="105"/>
                    </a:lnTo>
                    <a:lnTo>
                      <a:pt x="183" y="27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33"/>
              <p:cNvSpPr/>
              <p:nvPr/>
            </p:nvSpPr>
            <p:spPr>
              <a:xfrm>
                <a:off x="3821025" y="3281025"/>
                <a:ext cx="9750" cy="9750"/>
              </a:xfrm>
              <a:custGeom>
                <a:avLst/>
                <a:gdLst/>
                <a:ahLst/>
                <a:cxnLst/>
                <a:rect l="l" t="t" r="r" b="b"/>
                <a:pathLst>
                  <a:path w="390" h="390" extrusionOk="0">
                    <a:moveTo>
                      <a:pt x="390" y="0"/>
                    </a:moveTo>
                    <a:lnTo>
                      <a:pt x="78" y="208"/>
                    </a:lnTo>
                    <a:lnTo>
                      <a:pt x="0" y="390"/>
                    </a:lnTo>
                    <a:lnTo>
                      <a:pt x="0" y="390"/>
                    </a:lnTo>
                    <a:lnTo>
                      <a:pt x="182" y="312"/>
                    </a:lnTo>
                    <a:lnTo>
                      <a:pt x="39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33"/>
              <p:cNvSpPr/>
              <p:nvPr/>
            </p:nvSpPr>
            <p:spPr>
              <a:xfrm>
                <a:off x="3789225" y="3312175"/>
                <a:ext cx="9750" cy="9100"/>
              </a:xfrm>
              <a:custGeom>
                <a:avLst/>
                <a:gdLst/>
                <a:ahLst/>
                <a:cxnLst/>
                <a:rect l="l" t="t" r="r" b="b"/>
                <a:pathLst>
                  <a:path w="390" h="364" extrusionOk="0">
                    <a:moveTo>
                      <a:pt x="390" y="0"/>
                    </a:moveTo>
                    <a:lnTo>
                      <a:pt x="208" y="78"/>
                    </a:lnTo>
                    <a:lnTo>
                      <a:pt x="0" y="364"/>
                    </a:lnTo>
                    <a:lnTo>
                      <a:pt x="312" y="182"/>
                    </a:lnTo>
                    <a:lnTo>
                      <a:pt x="39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33"/>
              <p:cNvSpPr/>
              <p:nvPr/>
            </p:nvSpPr>
            <p:spPr>
              <a:xfrm>
                <a:off x="3819725" y="3288800"/>
                <a:ext cx="5875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235" h="183" extrusionOk="0">
                    <a:moveTo>
                      <a:pt x="234" y="1"/>
                    </a:moveTo>
                    <a:lnTo>
                      <a:pt x="52" y="79"/>
                    </a:lnTo>
                    <a:lnTo>
                      <a:pt x="0" y="182"/>
                    </a:lnTo>
                    <a:lnTo>
                      <a:pt x="0" y="182"/>
                    </a:lnTo>
                    <a:lnTo>
                      <a:pt x="130" y="156"/>
                    </a:lnTo>
                    <a:lnTo>
                      <a:pt x="234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33"/>
              <p:cNvSpPr/>
              <p:nvPr/>
            </p:nvSpPr>
            <p:spPr>
              <a:xfrm>
                <a:off x="3794400" y="3308925"/>
                <a:ext cx="5875" cy="5225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09" extrusionOk="0">
                    <a:moveTo>
                      <a:pt x="235" y="1"/>
                    </a:moveTo>
                    <a:lnTo>
                      <a:pt x="105" y="26"/>
                    </a:lnTo>
                    <a:lnTo>
                      <a:pt x="1" y="208"/>
                    </a:lnTo>
                    <a:lnTo>
                      <a:pt x="183" y="130"/>
                    </a:lnTo>
                    <a:lnTo>
                      <a:pt x="235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3"/>
              <p:cNvSpPr/>
              <p:nvPr/>
            </p:nvSpPr>
            <p:spPr>
              <a:xfrm>
                <a:off x="3797000" y="3310875"/>
                <a:ext cx="5225" cy="5875"/>
              </a:xfrm>
              <a:custGeom>
                <a:avLst/>
                <a:gdLst/>
                <a:ahLst/>
                <a:cxnLst/>
                <a:rect l="l" t="t" r="r" b="b"/>
                <a:pathLst>
                  <a:path w="209" h="235" extrusionOk="0">
                    <a:moveTo>
                      <a:pt x="208" y="0"/>
                    </a:moveTo>
                    <a:lnTo>
                      <a:pt x="79" y="52"/>
                    </a:lnTo>
                    <a:lnTo>
                      <a:pt x="1" y="234"/>
                    </a:lnTo>
                    <a:lnTo>
                      <a:pt x="157" y="130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33"/>
              <p:cNvSpPr/>
              <p:nvPr/>
            </p:nvSpPr>
            <p:spPr>
              <a:xfrm>
                <a:off x="3817775" y="3286200"/>
                <a:ext cx="5225" cy="5875"/>
              </a:xfrm>
              <a:custGeom>
                <a:avLst/>
                <a:gdLst/>
                <a:ahLst/>
                <a:cxnLst/>
                <a:rect l="l" t="t" r="r" b="b"/>
                <a:pathLst>
                  <a:path w="209" h="235" extrusionOk="0">
                    <a:moveTo>
                      <a:pt x="208" y="1"/>
                    </a:moveTo>
                    <a:lnTo>
                      <a:pt x="52" y="105"/>
                    </a:lnTo>
                    <a:lnTo>
                      <a:pt x="1" y="234"/>
                    </a:lnTo>
                    <a:lnTo>
                      <a:pt x="130" y="183"/>
                    </a:lnTo>
                    <a:lnTo>
                      <a:pt x="208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33"/>
              <p:cNvSpPr/>
              <p:nvPr/>
            </p:nvSpPr>
            <p:spPr>
              <a:xfrm>
                <a:off x="3798950" y="3308925"/>
                <a:ext cx="3275" cy="3275"/>
              </a:xfrm>
              <a:custGeom>
                <a:avLst/>
                <a:gdLst/>
                <a:ahLst/>
                <a:cxnLst/>
                <a:rect l="l" t="t" r="r" b="b"/>
                <a:pathLst>
                  <a:path w="131" h="131" extrusionOk="0">
                    <a:moveTo>
                      <a:pt x="53" y="1"/>
                    </a:moveTo>
                    <a:lnTo>
                      <a:pt x="1" y="130"/>
                    </a:lnTo>
                    <a:lnTo>
                      <a:pt x="1" y="130"/>
                    </a:lnTo>
                    <a:lnTo>
                      <a:pt x="130" y="78"/>
                    </a:lnTo>
                    <a:lnTo>
                      <a:pt x="13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33"/>
              <p:cNvSpPr/>
              <p:nvPr/>
            </p:nvSpPr>
            <p:spPr>
              <a:xfrm>
                <a:off x="3817775" y="3290750"/>
                <a:ext cx="3275" cy="3275"/>
              </a:xfrm>
              <a:custGeom>
                <a:avLst/>
                <a:gdLst/>
                <a:ahLst/>
                <a:cxnLst/>
                <a:rect l="l" t="t" r="r" b="b"/>
                <a:pathLst>
                  <a:path w="131" h="131" extrusionOk="0">
                    <a:moveTo>
                      <a:pt x="130" y="1"/>
                    </a:moveTo>
                    <a:lnTo>
                      <a:pt x="1" y="52"/>
                    </a:lnTo>
                    <a:lnTo>
                      <a:pt x="1" y="130"/>
                    </a:lnTo>
                    <a:lnTo>
                      <a:pt x="78" y="104"/>
                    </a:lnTo>
                    <a:lnTo>
                      <a:pt x="13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33"/>
              <p:cNvSpPr/>
              <p:nvPr/>
            </p:nvSpPr>
            <p:spPr>
              <a:xfrm>
                <a:off x="3797000" y="3306975"/>
                <a:ext cx="39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57" h="105" extrusionOk="0">
                    <a:moveTo>
                      <a:pt x="79" y="1"/>
                    </a:moveTo>
                    <a:lnTo>
                      <a:pt x="1" y="104"/>
                    </a:lnTo>
                    <a:lnTo>
                      <a:pt x="131" y="79"/>
                    </a:lnTo>
                    <a:lnTo>
                      <a:pt x="15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33"/>
              <p:cNvSpPr/>
              <p:nvPr/>
            </p:nvSpPr>
            <p:spPr>
              <a:xfrm>
                <a:off x="3819075" y="3292700"/>
                <a:ext cx="39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57" h="105" extrusionOk="0">
                    <a:moveTo>
                      <a:pt x="156" y="0"/>
                    </a:moveTo>
                    <a:lnTo>
                      <a:pt x="26" y="26"/>
                    </a:lnTo>
                    <a:lnTo>
                      <a:pt x="0" y="104"/>
                    </a:lnTo>
                    <a:lnTo>
                      <a:pt x="78" y="104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33"/>
              <p:cNvSpPr/>
              <p:nvPr/>
            </p:nvSpPr>
            <p:spPr>
              <a:xfrm>
                <a:off x="3818425" y="3295300"/>
                <a:ext cx="26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79" extrusionOk="0">
                    <a:moveTo>
                      <a:pt x="26" y="0"/>
                    </a:moveTo>
                    <a:lnTo>
                      <a:pt x="1" y="78"/>
                    </a:lnTo>
                    <a:lnTo>
                      <a:pt x="52" y="78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3"/>
              <p:cNvSpPr/>
              <p:nvPr/>
            </p:nvSpPr>
            <p:spPr>
              <a:xfrm>
                <a:off x="3798950" y="3305025"/>
                <a:ext cx="26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79" extrusionOk="0">
                    <a:moveTo>
                      <a:pt x="53" y="1"/>
                    </a:moveTo>
                    <a:lnTo>
                      <a:pt x="1" y="79"/>
                    </a:lnTo>
                    <a:lnTo>
                      <a:pt x="79" y="79"/>
                    </a:lnTo>
                    <a:lnTo>
                      <a:pt x="104" y="27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3"/>
              <p:cNvSpPr/>
              <p:nvPr/>
            </p:nvSpPr>
            <p:spPr>
              <a:xfrm>
                <a:off x="3800250" y="3306975"/>
                <a:ext cx="26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79" extrusionOk="0">
                    <a:moveTo>
                      <a:pt x="27" y="1"/>
                    </a:moveTo>
                    <a:lnTo>
                      <a:pt x="1" y="79"/>
                    </a:lnTo>
                    <a:lnTo>
                      <a:pt x="78" y="79"/>
                    </a:lnTo>
                    <a:lnTo>
                      <a:pt x="104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3"/>
              <p:cNvSpPr/>
              <p:nvPr/>
            </p:nvSpPr>
            <p:spPr>
              <a:xfrm>
                <a:off x="3817125" y="3293350"/>
                <a:ext cx="26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79" extrusionOk="0">
                    <a:moveTo>
                      <a:pt x="104" y="0"/>
                    </a:moveTo>
                    <a:lnTo>
                      <a:pt x="27" y="26"/>
                    </a:lnTo>
                    <a:lnTo>
                      <a:pt x="1" y="78"/>
                    </a:lnTo>
                    <a:lnTo>
                      <a:pt x="78" y="78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3"/>
              <p:cNvSpPr/>
              <p:nvPr/>
            </p:nvSpPr>
            <p:spPr>
              <a:xfrm>
                <a:off x="3817125" y="3295300"/>
                <a:ext cx="197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79" extrusionOk="0">
                    <a:moveTo>
                      <a:pt x="1" y="0"/>
                    </a:moveTo>
                    <a:lnTo>
                      <a:pt x="1" y="52"/>
                    </a:lnTo>
                    <a:lnTo>
                      <a:pt x="53" y="78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3"/>
              <p:cNvSpPr/>
              <p:nvPr/>
            </p:nvSpPr>
            <p:spPr>
              <a:xfrm>
                <a:off x="3800900" y="3305675"/>
                <a:ext cx="19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53" extrusionOk="0">
                    <a:moveTo>
                      <a:pt x="26" y="1"/>
                    </a:moveTo>
                    <a:lnTo>
                      <a:pt x="1" y="53"/>
                    </a:lnTo>
                    <a:lnTo>
                      <a:pt x="78" y="53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33"/>
              <p:cNvSpPr/>
              <p:nvPr/>
            </p:nvSpPr>
            <p:spPr>
              <a:xfrm>
                <a:off x="3838550" y="3306975"/>
                <a:ext cx="2145875" cy="481650"/>
              </a:xfrm>
              <a:custGeom>
                <a:avLst/>
                <a:gdLst/>
                <a:ahLst/>
                <a:cxnLst/>
                <a:rect l="l" t="t" r="r" b="b"/>
                <a:pathLst>
                  <a:path w="85835" h="19266" extrusionOk="0">
                    <a:moveTo>
                      <a:pt x="0" y="1"/>
                    </a:moveTo>
                    <a:lnTo>
                      <a:pt x="1247" y="546"/>
                    </a:lnTo>
                    <a:lnTo>
                      <a:pt x="85835" y="19265"/>
                    </a:lnTo>
                    <a:lnTo>
                      <a:pt x="85835" y="18772"/>
                    </a:lnTo>
                    <a:lnTo>
                      <a:pt x="101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33"/>
              <p:cNvSpPr/>
              <p:nvPr/>
            </p:nvSpPr>
            <p:spPr>
              <a:xfrm>
                <a:off x="1635575" y="2814325"/>
                <a:ext cx="2145875" cy="481000"/>
              </a:xfrm>
              <a:custGeom>
                <a:avLst/>
                <a:gdLst/>
                <a:ahLst/>
                <a:cxnLst/>
                <a:rect l="l" t="t" r="r" b="b"/>
                <a:pathLst>
                  <a:path w="85835" h="19240" extrusionOk="0">
                    <a:moveTo>
                      <a:pt x="0" y="0"/>
                    </a:moveTo>
                    <a:lnTo>
                      <a:pt x="0" y="468"/>
                    </a:lnTo>
                    <a:lnTo>
                      <a:pt x="84822" y="19239"/>
                    </a:lnTo>
                    <a:lnTo>
                      <a:pt x="85835" y="19239"/>
                    </a:lnTo>
                    <a:lnTo>
                      <a:pt x="84588" y="187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33"/>
              <p:cNvSpPr/>
              <p:nvPr/>
            </p:nvSpPr>
            <p:spPr>
              <a:xfrm>
                <a:off x="3756125" y="3295300"/>
                <a:ext cx="33775" cy="5850"/>
              </a:xfrm>
              <a:custGeom>
                <a:avLst/>
                <a:gdLst/>
                <a:ahLst/>
                <a:cxnLst/>
                <a:rect l="l" t="t" r="r" b="b"/>
                <a:pathLst>
                  <a:path w="1351" h="234" extrusionOk="0">
                    <a:moveTo>
                      <a:pt x="0" y="0"/>
                    </a:moveTo>
                    <a:lnTo>
                      <a:pt x="987" y="234"/>
                    </a:lnTo>
                    <a:lnTo>
                      <a:pt x="1350" y="156"/>
                    </a:lnTo>
                    <a:lnTo>
                      <a:pt x="1013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33"/>
              <p:cNvSpPr/>
              <p:nvPr/>
            </p:nvSpPr>
            <p:spPr>
              <a:xfrm>
                <a:off x="3830100" y="3301775"/>
                <a:ext cx="33775" cy="5225"/>
              </a:xfrm>
              <a:custGeom>
                <a:avLst/>
                <a:gdLst/>
                <a:ahLst/>
                <a:cxnLst/>
                <a:rect l="l" t="t" r="r" b="b"/>
                <a:pathLst>
                  <a:path w="1351" h="209" extrusionOk="0">
                    <a:moveTo>
                      <a:pt x="364" y="1"/>
                    </a:moveTo>
                    <a:lnTo>
                      <a:pt x="1" y="79"/>
                    </a:lnTo>
                    <a:lnTo>
                      <a:pt x="338" y="209"/>
                    </a:lnTo>
                    <a:lnTo>
                      <a:pt x="1351" y="209"/>
                    </a:lnTo>
                    <a:lnTo>
                      <a:pt x="364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33"/>
              <p:cNvSpPr/>
              <p:nvPr/>
            </p:nvSpPr>
            <p:spPr>
              <a:xfrm>
                <a:off x="3828800" y="3306975"/>
                <a:ext cx="40925" cy="13650"/>
              </a:xfrm>
              <a:custGeom>
                <a:avLst/>
                <a:gdLst/>
                <a:ahLst/>
                <a:cxnLst/>
                <a:rect l="l" t="t" r="r" b="b"/>
                <a:pathLst>
                  <a:path w="1637" h="546" extrusionOk="0">
                    <a:moveTo>
                      <a:pt x="1" y="1"/>
                    </a:moveTo>
                    <a:lnTo>
                      <a:pt x="390" y="260"/>
                    </a:lnTo>
                    <a:lnTo>
                      <a:pt x="1637" y="546"/>
                    </a:lnTo>
                    <a:lnTo>
                      <a:pt x="1637" y="546"/>
                    </a:lnTo>
                    <a:lnTo>
                      <a:pt x="39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33"/>
              <p:cNvSpPr/>
              <p:nvPr/>
            </p:nvSpPr>
            <p:spPr>
              <a:xfrm>
                <a:off x="3750275" y="3282325"/>
                <a:ext cx="40925" cy="13000"/>
              </a:xfrm>
              <a:custGeom>
                <a:avLst/>
                <a:gdLst/>
                <a:ahLst/>
                <a:cxnLst/>
                <a:rect l="l" t="t" r="r" b="b"/>
                <a:pathLst>
                  <a:path w="1637" h="520" extrusionOk="0">
                    <a:moveTo>
                      <a:pt x="0" y="0"/>
                    </a:moveTo>
                    <a:lnTo>
                      <a:pt x="1247" y="519"/>
                    </a:lnTo>
                    <a:lnTo>
                      <a:pt x="1636" y="519"/>
                    </a:lnTo>
                    <a:lnTo>
                      <a:pt x="1247" y="2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33"/>
              <p:cNvSpPr/>
              <p:nvPr/>
            </p:nvSpPr>
            <p:spPr>
              <a:xfrm>
                <a:off x="3781425" y="3295300"/>
                <a:ext cx="13650" cy="3925"/>
              </a:xfrm>
              <a:custGeom>
                <a:avLst/>
                <a:gdLst/>
                <a:ahLst/>
                <a:cxnLst/>
                <a:rect l="l" t="t" r="r" b="b"/>
                <a:pathLst>
                  <a:path w="546" h="157" extrusionOk="0">
                    <a:moveTo>
                      <a:pt x="1" y="0"/>
                    </a:moveTo>
                    <a:lnTo>
                      <a:pt x="338" y="156"/>
                    </a:lnTo>
                    <a:lnTo>
                      <a:pt x="546" y="104"/>
                    </a:lnTo>
                    <a:lnTo>
                      <a:pt x="39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33"/>
              <p:cNvSpPr/>
              <p:nvPr/>
            </p:nvSpPr>
            <p:spPr>
              <a:xfrm>
                <a:off x="3824925" y="3303725"/>
                <a:ext cx="13650" cy="3275"/>
              </a:xfrm>
              <a:custGeom>
                <a:avLst/>
                <a:gdLst/>
                <a:ahLst/>
                <a:cxnLst/>
                <a:rect l="l" t="t" r="r" b="b"/>
                <a:pathLst>
                  <a:path w="546" h="131" extrusionOk="0">
                    <a:moveTo>
                      <a:pt x="208" y="1"/>
                    </a:moveTo>
                    <a:lnTo>
                      <a:pt x="0" y="27"/>
                    </a:lnTo>
                    <a:lnTo>
                      <a:pt x="156" y="131"/>
                    </a:lnTo>
                    <a:lnTo>
                      <a:pt x="545" y="131"/>
                    </a:lnTo>
                    <a:lnTo>
                      <a:pt x="208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33"/>
              <p:cNvSpPr/>
              <p:nvPr/>
            </p:nvSpPr>
            <p:spPr>
              <a:xfrm>
                <a:off x="3825575" y="3299850"/>
                <a:ext cx="13650" cy="3900"/>
              </a:xfrm>
              <a:custGeom>
                <a:avLst/>
                <a:gdLst/>
                <a:ahLst/>
                <a:cxnLst/>
                <a:rect l="l" t="t" r="r" b="b"/>
                <a:pathLst>
                  <a:path w="546" h="156" extrusionOk="0">
                    <a:moveTo>
                      <a:pt x="182" y="0"/>
                    </a:moveTo>
                    <a:lnTo>
                      <a:pt x="0" y="78"/>
                    </a:lnTo>
                    <a:lnTo>
                      <a:pt x="182" y="156"/>
                    </a:lnTo>
                    <a:lnTo>
                      <a:pt x="545" y="78"/>
                    </a:lnTo>
                    <a:lnTo>
                      <a:pt x="18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33"/>
              <p:cNvSpPr/>
              <p:nvPr/>
            </p:nvSpPr>
            <p:spPr>
              <a:xfrm>
                <a:off x="3780775" y="3299200"/>
                <a:ext cx="13650" cy="3900"/>
              </a:xfrm>
              <a:custGeom>
                <a:avLst/>
                <a:gdLst/>
                <a:ahLst/>
                <a:cxnLst/>
                <a:rect l="l" t="t" r="r" b="b"/>
                <a:pathLst>
                  <a:path w="546" h="156" extrusionOk="0">
                    <a:moveTo>
                      <a:pt x="364" y="0"/>
                    </a:moveTo>
                    <a:lnTo>
                      <a:pt x="1" y="78"/>
                    </a:lnTo>
                    <a:lnTo>
                      <a:pt x="364" y="156"/>
                    </a:lnTo>
                    <a:lnTo>
                      <a:pt x="546" y="78"/>
                    </a:lnTo>
                    <a:lnTo>
                      <a:pt x="364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33"/>
              <p:cNvSpPr/>
              <p:nvPr/>
            </p:nvSpPr>
            <p:spPr>
              <a:xfrm>
                <a:off x="3822325" y="3298550"/>
                <a:ext cx="7800" cy="3250"/>
              </a:xfrm>
              <a:custGeom>
                <a:avLst/>
                <a:gdLst/>
                <a:ahLst/>
                <a:cxnLst/>
                <a:rect l="l" t="t" r="r" b="b"/>
                <a:pathLst>
                  <a:path w="312" h="130" extrusionOk="0">
                    <a:moveTo>
                      <a:pt x="104" y="0"/>
                    </a:moveTo>
                    <a:lnTo>
                      <a:pt x="0" y="78"/>
                    </a:lnTo>
                    <a:lnTo>
                      <a:pt x="130" y="130"/>
                    </a:lnTo>
                    <a:lnTo>
                      <a:pt x="312" y="5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33"/>
              <p:cNvSpPr/>
              <p:nvPr/>
            </p:nvSpPr>
            <p:spPr>
              <a:xfrm>
                <a:off x="3789875" y="3301125"/>
                <a:ext cx="780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312" h="105" extrusionOk="0">
                    <a:moveTo>
                      <a:pt x="182" y="1"/>
                    </a:moveTo>
                    <a:lnTo>
                      <a:pt x="0" y="79"/>
                    </a:lnTo>
                    <a:lnTo>
                      <a:pt x="208" y="105"/>
                    </a:lnTo>
                    <a:lnTo>
                      <a:pt x="312" y="53"/>
                    </a:lnTo>
                    <a:lnTo>
                      <a:pt x="18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33"/>
              <p:cNvSpPr/>
              <p:nvPr/>
            </p:nvSpPr>
            <p:spPr>
              <a:xfrm>
                <a:off x="3789875" y="3297900"/>
                <a:ext cx="7800" cy="3250"/>
              </a:xfrm>
              <a:custGeom>
                <a:avLst/>
                <a:gdLst/>
                <a:ahLst/>
                <a:cxnLst/>
                <a:rect l="l" t="t" r="r" b="b"/>
                <a:pathLst>
                  <a:path w="312" h="130" extrusionOk="0">
                    <a:moveTo>
                      <a:pt x="208" y="0"/>
                    </a:moveTo>
                    <a:lnTo>
                      <a:pt x="0" y="52"/>
                    </a:lnTo>
                    <a:lnTo>
                      <a:pt x="182" y="130"/>
                    </a:lnTo>
                    <a:lnTo>
                      <a:pt x="312" y="78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33"/>
              <p:cNvSpPr/>
              <p:nvPr/>
            </p:nvSpPr>
            <p:spPr>
              <a:xfrm>
                <a:off x="3822325" y="3301775"/>
                <a:ext cx="780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312" h="105" extrusionOk="0">
                    <a:moveTo>
                      <a:pt x="130" y="1"/>
                    </a:moveTo>
                    <a:lnTo>
                      <a:pt x="0" y="27"/>
                    </a:lnTo>
                    <a:lnTo>
                      <a:pt x="104" y="105"/>
                    </a:lnTo>
                    <a:lnTo>
                      <a:pt x="312" y="79"/>
                    </a:lnTo>
                    <a:lnTo>
                      <a:pt x="13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33"/>
              <p:cNvSpPr/>
              <p:nvPr/>
            </p:nvSpPr>
            <p:spPr>
              <a:xfrm>
                <a:off x="3794400" y="3299850"/>
                <a:ext cx="5225" cy="2600"/>
              </a:xfrm>
              <a:custGeom>
                <a:avLst/>
                <a:gdLst/>
                <a:ahLst/>
                <a:cxnLst/>
                <a:rect l="l" t="t" r="r" b="b"/>
                <a:pathLst>
                  <a:path w="209" h="104" extrusionOk="0">
                    <a:moveTo>
                      <a:pt x="131" y="0"/>
                    </a:moveTo>
                    <a:lnTo>
                      <a:pt x="1" y="52"/>
                    </a:lnTo>
                    <a:lnTo>
                      <a:pt x="131" y="104"/>
                    </a:lnTo>
                    <a:lnTo>
                      <a:pt x="209" y="52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33"/>
              <p:cNvSpPr/>
              <p:nvPr/>
            </p:nvSpPr>
            <p:spPr>
              <a:xfrm>
                <a:off x="3820375" y="3300475"/>
                <a:ext cx="52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209" h="79" extrusionOk="0">
                    <a:moveTo>
                      <a:pt x="78" y="1"/>
                    </a:moveTo>
                    <a:lnTo>
                      <a:pt x="0" y="27"/>
                    </a:lnTo>
                    <a:lnTo>
                      <a:pt x="78" y="79"/>
                    </a:lnTo>
                    <a:lnTo>
                      <a:pt x="208" y="53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33"/>
              <p:cNvSpPr/>
              <p:nvPr/>
            </p:nvSpPr>
            <p:spPr>
              <a:xfrm>
                <a:off x="3781425" y="3288800"/>
                <a:ext cx="14300" cy="6525"/>
              </a:xfrm>
              <a:custGeom>
                <a:avLst/>
                <a:gdLst/>
                <a:ahLst/>
                <a:cxnLst/>
                <a:rect l="l" t="t" r="r" b="b"/>
                <a:pathLst>
                  <a:path w="572" h="261" extrusionOk="0">
                    <a:moveTo>
                      <a:pt x="1" y="1"/>
                    </a:moveTo>
                    <a:lnTo>
                      <a:pt x="390" y="260"/>
                    </a:lnTo>
                    <a:lnTo>
                      <a:pt x="572" y="260"/>
                    </a:lnTo>
                    <a:lnTo>
                      <a:pt x="416" y="10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33"/>
              <p:cNvSpPr/>
              <p:nvPr/>
            </p:nvSpPr>
            <p:spPr>
              <a:xfrm>
                <a:off x="3824275" y="3306975"/>
                <a:ext cx="14300" cy="6525"/>
              </a:xfrm>
              <a:custGeom>
                <a:avLst/>
                <a:gdLst/>
                <a:ahLst/>
                <a:cxnLst/>
                <a:rect l="l" t="t" r="r" b="b"/>
                <a:pathLst>
                  <a:path w="572" h="261" extrusionOk="0">
                    <a:moveTo>
                      <a:pt x="0" y="1"/>
                    </a:moveTo>
                    <a:lnTo>
                      <a:pt x="156" y="182"/>
                    </a:lnTo>
                    <a:lnTo>
                      <a:pt x="571" y="260"/>
                    </a:lnTo>
                    <a:lnTo>
                      <a:pt x="18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33"/>
              <p:cNvSpPr/>
              <p:nvPr/>
            </p:nvSpPr>
            <p:spPr>
              <a:xfrm>
                <a:off x="3791175" y="3295300"/>
                <a:ext cx="715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286" h="105" extrusionOk="0">
                    <a:moveTo>
                      <a:pt x="0" y="0"/>
                    </a:moveTo>
                    <a:lnTo>
                      <a:pt x="156" y="104"/>
                    </a:lnTo>
                    <a:lnTo>
                      <a:pt x="286" y="104"/>
                    </a:lnTo>
                    <a:lnTo>
                      <a:pt x="18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33"/>
              <p:cNvSpPr/>
              <p:nvPr/>
            </p:nvSpPr>
            <p:spPr>
              <a:xfrm>
                <a:off x="3821675" y="3304375"/>
                <a:ext cx="715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286" h="105" extrusionOk="0">
                    <a:moveTo>
                      <a:pt x="130" y="1"/>
                    </a:moveTo>
                    <a:lnTo>
                      <a:pt x="0" y="27"/>
                    </a:lnTo>
                    <a:lnTo>
                      <a:pt x="104" y="105"/>
                    </a:lnTo>
                    <a:lnTo>
                      <a:pt x="286" y="105"/>
                    </a:lnTo>
                    <a:lnTo>
                      <a:pt x="13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33"/>
              <p:cNvSpPr/>
              <p:nvPr/>
            </p:nvSpPr>
            <p:spPr>
              <a:xfrm>
                <a:off x="3820375" y="3306975"/>
                <a:ext cx="7800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312" h="183" extrusionOk="0">
                    <a:moveTo>
                      <a:pt x="0" y="1"/>
                    </a:moveTo>
                    <a:lnTo>
                      <a:pt x="78" y="130"/>
                    </a:lnTo>
                    <a:lnTo>
                      <a:pt x="312" y="182"/>
                    </a:lnTo>
                    <a:lnTo>
                      <a:pt x="312" y="182"/>
                    </a:lnTo>
                    <a:lnTo>
                      <a:pt x="15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33"/>
              <p:cNvSpPr/>
              <p:nvPr/>
            </p:nvSpPr>
            <p:spPr>
              <a:xfrm>
                <a:off x="3791825" y="3291400"/>
                <a:ext cx="7800" cy="3925"/>
              </a:xfrm>
              <a:custGeom>
                <a:avLst/>
                <a:gdLst/>
                <a:ahLst/>
                <a:cxnLst/>
                <a:rect l="l" t="t" r="r" b="b"/>
                <a:pathLst>
                  <a:path w="312" h="157" extrusionOk="0">
                    <a:moveTo>
                      <a:pt x="0" y="0"/>
                    </a:moveTo>
                    <a:lnTo>
                      <a:pt x="156" y="156"/>
                    </a:lnTo>
                    <a:lnTo>
                      <a:pt x="312" y="156"/>
                    </a:lnTo>
                    <a:lnTo>
                      <a:pt x="234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33"/>
              <p:cNvSpPr/>
              <p:nvPr/>
            </p:nvSpPr>
            <p:spPr>
              <a:xfrm>
                <a:off x="3795700" y="3295300"/>
                <a:ext cx="45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83" h="105" extrusionOk="0">
                    <a:moveTo>
                      <a:pt x="1" y="0"/>
                    </a:moveTo>
                    <a:lnTo>
                      <a:pt x="105" y="104"/>
                    </a:lnTo>
                    <a:lnTo>
                      <a:pt x="183" y="78"/>
                    </a:lnTo>
                    <a:lnTo>
                      <a:pt x="15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33"/>
              <p:cNvSpPr/>
              <p:nvPr/>
            </p:nvSpPr>
            <p:spPr>
              <a:xfrm>
                <a:off x="3819725" y="3305025"/>
                <a:ext cx="457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183" h="79" extrusionOk="0">
                    <a:moveTo>
                      <a:pt x="78" y="1"/>
                    </a:moveTo>
                    <a:lnTo>
                      <a:pt x="0" y="27"/>
                    </a:lnTo>
                    <a:lnTo>
                      <a:pt x="26" y="79"/>
                    </a:lnTo>
                    <a:lnTo>
                      <a:pt x="182" y="79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33"/>
              <p:cNvSpPr/>
              <p:nvPr/>
            </p:nvSpPr>
            <p:spPr>
              <a:xfrm>
                <a:off x="3795050" y="3297900"/>
                <a:ext cx="4575" cy="1950"/>
              </a:xfrm>
              <a:custGeom>
                <a:avLst/>
                <a:gdLst/>
                <a:ahLst/>
                <a:cxnLst/>
                <a:rect l="l" t="t" r="r" b="b"/>
                <a:pathLst>
                  <a:path w="183" h="78" extrusionOk="0">
                    <a:moveTo>
                      <a:pt x="1" y="0"/>
                    </a:moveTo>
                    <a:lnTo>
                      <a:pt x="105" y="78"/>
                    </a:lnTo>
                    <a:lnTo>
                      <a:pt x="183" y="52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33"/>
              <p:cNvSpPr/>
              <p:nvPr/>
            </p:nvSpPr>
            <p:spPr>
              <a:xfrm>
                <a:off x="3820375" y="3302425"/>
                <a:ext cx="45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83" h="105" extrusionOk="0">
                    <a:moveTo>
                      <a:pt x="78" y="1"/>
                    </a:moveTo>
                    <a:lnTo>
                      <a:pt x="0" y="53"/>
                    </a:lnTo>
                    <a:lnTo>
                      <a:pt x="52" y="105"/>
                    </a:lnTo>
                    <a:lnTo>
                      <a:pt x="182" y="79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33"/>
              <p:cNvSpPr/>
              <p:nvPr/>
            </p:nvSpPr>
            <p:spPr>
              <a:xfrm>
                <a:off x="3798300" y="3297250"/>
                <a:ext cx="327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131" h="79" extrusionOk="0">
                    <a:moveTo>
                      <a:pt x="79" y="0"/>
                    </a:moveTo>
                    <a:lnTo>
                      <a:pt x="1" y="26"/>
                    </a:lnTo>
                    <a:lnTo>
                      <a:pt x="53" y="78"/>
                    </a:lnTo>
                    <a:lnTo>
                      <a:pt x="130" y="52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33"/>
              <p:cNvSpPr/>
              <p:nvPr/>
            </p:nvSpPr>
            <p:spPr>
              <a:xfrm>
                <a:off x="3818425" y="3303725"/>
                <a:ext cx="327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131" h="79" extrusionOk="0">
                    <a:moveTo>
                      <a:pt x="78" y="1"/>
                    </a:moveTo>
                    <a:lnTo>
                      <a:pt x="1" y="27"/>
                    </a:lnTo>
                    <a:lnTo>
                      <a:pt x="52" y="79"/>
                    </a:lnTo>
                    <a:lnTo>
                      <a:pt x="130" y="53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33"/>
              <p:cNvSpPr/>
              <p:nvPr/>
            </p:nvSpPr>
            <p:spPr>
              <a:xfrm>
                <a:off x="3819075" y="3301125"/>
                <a:ext cx="32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31" h="105" extrusionOk="0">
                    <a:moveTo>
                      <a:pt x="52" y="1"/>
                    </a:moveTo>
                    <a:lnTo>
                      <a:pt x="0" y="53"/>
                    </a:lnTo>
                    <a:lnTo>
                      <a:pt x="52" y="105"/>
                    </a:lnTo>
                    <a:lnTo>
                      <a:pt x="130" y="53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33"/>
              <p:cNvSpPr/>
              <p:nvPr/>
            </p:nvSpPr>
            <p:spPr>
              <a:xfrm>
                <a:off x="3797650" y="3299200"/>
                <a:ext cx="3275" cy="1950"/>
              </a:xfrm>
              <a:custGeom>
                <a:avLst/>
                <a:gdLst/>
                <a:ahLst/>
                <a:cxnLst/>
                <a:rect l="l" t="t" r="r" b="b"/>
                <a:pathLst>
                  <a:path w="131" h="78" extrusionOk="0">
                    <a:moveTo>
                      <a:pt x="79" y="0"/>
                    </a:moveTo>
                    <a:lnTo>
                      <a:pt x="1" y="26"/>
                    </a:lnTo>
                    <a:lnTo>
                      <a:pt x="79" y="78"/>
                    </a:lnTo>
                    <a:lnTo>
                      <a:pt x="131" y="52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33"/>
              <p:cNvSpPr/>
              <p:nvPr/>
            </p:nvSpPr>
            <p:spPr>
              <a:xfrm>
                <a:off x="3817775" y="3302425"/>
                <a:ext cx="26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79" extrusionOk="0">
                    <a:moveTo>
                      <a:pt x="52" y="1"/>
                    </a:moveTo>
                    <a:lnTo>
                      <a:pt x="1" y="27"/>
                    </a:lnTo>
                    <a:lnTo>
                      <a:pt x="27" y="79"/>
                    </a:lnTo>
                    <a:lnTo>
                      <a:pt x="104" y="53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33"/>
              <p:cNvSpPr/>
              <p:nvPr/>
            </p:nvSpPr>
            <p:spPr>
              <a:xfrm>
                <a:off x="3799600" y="3298550"/>
                <a:ext cx="2625" cy="19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78" extrusionOk="0">
                    <a:moveTo>
                      <a:pt x="78" y="0"/>
                    </a:moveTo>
                    <a:lnTo>
                      <a:pt x="1" y="26"/>
                    </a:lnTo>
                    <a:lnTo>
                      <a:pt x="53" y="78"/>
                    </a:lnTo>
                    <a:lnTo>
                      <a:pt x="104" y="26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33"/>
              <p:cNvSpPr/>
              <p:nvPr/>
            </p:nvSpPr>
            <p:spPr>
              <a:xfrm>
                <a:off x="3818425" y="3306975"/>
                <a:ext cx="3925" cy="3275"/>
              </a:xfrm>
              <a:custGeom>
                <a:avLst/>
                <a:gdLst/>
                <a:ahLst/>
                <a:cxnLst/>
                <a:rect l="l" t="t" r="r" b="b"/>
                <a:pathLst>
                  <a:path w="157" h="131" extrusionOk="0">
                    <a:moveTo>
                      <a:pt x="1" y="1"/>
                    </a:moveTo>
                    <a:lnTo>
                      <a:pt x="52" y="104"/>
                    </a:lnTo>
                    <a:lnTo>
                      <a:pt x="156" y="130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33"/>
              <p:cNvSpPr/>
              <p:nvPr/>
            </p:nvSpPr>
            <p:spPr>
              <a:xfrm>
                <a:off x="3797650" y="3292700"/>
                <a:ext cx="39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57" h="105" extrusionOk="0">
                    <a:moveTo>
                      <a:pt x="1" y="0"/>
                    </a:moveTo>
                    <a:lnTo>
                      <a:pt x="79" y="104"/>
                    </a:lnTo>
                    <a:lnTo>
                      <a:pt x="156" y="104"/>
                    </a:lnTo>
                    <a:lnTo>
                      <a:pt x="105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33"/>
              <p:cNvSpPr/>
              <p:nvPr/>
            </p:nvSpPr>
            <p:spPr>
              <a:xfrm>
                <a:off x="3817775" y="3305675"/>
                <a:ext cx="26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53" extrusionOk="0">
                    <a:moveTo>
                      <a:pt x="1" y="1"/>
                    </a:moveTo>
                    <a:lnTo>
                      <a:pt x="27" y="53"/>
                    </a:lnTo>
                    <a:lnTo>
                      <a:pt x="104" y="53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33"/>
              <p:cNvSpPr/>
              <p:nvPr/>
            </p:nvSpPr>
            <p:spPr>
              <a:xfrm>
                <a:off x="3799600" y="3295300"/>
                <a:ext cx="26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79" extrusionOk="0">
                    <a:moveTo>
                      <a:pt x="1" y="0"/>
                    </a:moveTo>
                    <a:lnTo>
                      <a:pt x="27" y="78"/>
                    </a:lnTo>
                    <a:lnTo>
                      <a:pt x="104" y="5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33"/>
              <p:cNvSpPr/>
              <p:nvPr/>
            </p:nvSpPr>
            <p:spPr>
              <a:xfrm>
                <a:off x="3817125" y="3306975"/>
                <a:ext cx="26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05" extrusionOk="0">
                    <a:moveTo>
                      <a:pt x="1" y="1"/>
                    </a:moveTo>
                    <a:lnTo>
                      <a:pt x="1" y="79"/>
                    </a:lnTo>
                    <a:lnTo>
                      <a:pt x="104" y="104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33"/>
              <p:cNvSpPr/>
              <p:nvPr/>
            </p:nvSpPr>
            <p:spPr>
              <a:xfrm>
                <a:off x="3800250" y="3293350"/>
                <a:ext cx="26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79" extrusionOk="0">
                    <a:moveTo>
                      <a:pt x="1" y="0"/>
                    </a:moveTo>
                    <a:lnTo>
                      <a:pt x="52" y="78"/>
                    </a:lnTo>
                    <a:lnTo>
                      <a:pt x="104" y="78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33"/>
              <p:cNvSpPr/>
              <p:nvPr/>
            </p:nvSpPr>
            <p:spPr>
              <a:xfrm>
                <a:off x="3817125" y="330567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1" y="1"/>
                    </a:moveTo>
                    <a:lnTo>
                      <a:pt x="1" y="53"/>
                    </a:lnTo>
                    <a:lnTo>
                      <a:pt x="53" y="53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33"/>
              <p:cNvSpPr/>
              <p:nvPr/>
            </p:nvSpPr>
            <p:spPr>
              <a:xfrm>
                <a:off x="3801550" y="329530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0" y="0"/>
                    </a:moveTo>
                    <a:lnTo>
                      <a:pt x="26" y="52"/>
                    </a:lnTo>
                    <a:lnTo>
                      <a:pt x="52" y="52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33"/>
              <p:cNvSpPr/>
              <p:nvPr/>
            </p:nvSpPr>
            <p:spPr>
              <a:xfrm>
                <a:off x="3815825" y="3306975"/>
                <a:ext cx="13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79" extrusionOk="0">
                    <a:moveTo>
                      <a:pt x="1" y="1"/>
                    </a:moveTo>
                    <a:lnTo>
                      <a:pt x="1" y="53"/>
                    </a:lnTo>
                    <a:lnTo>
                      <a:pt x="53" y="79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33"/>
              <p:cNvSpPr/>
              <p:nvPr/>
            </p:nvSpPr>
            <p:spPr>
              <a:xfrm>
                <a:off x="3802850" y="3293350"/>
                <a:ext cx="13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79" extrusionOk="0">
                    <a:moveTo>
                      <a:pt x="0" y="0"/>
                    </a:moveTo>
                    <a:lnTo>
                      <a:pt x="0" y="78"/>
                    </a:lnTo>
                    <a:lnTo>
                      <a:pt x="52" y="78"/>
                    </a:lnTo>
                    <a:lnTo>
                      <a:pt x="52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33"/>
              <p:cNvSpPr/>
              <p:nvPr/>
            </p:nvSpPr>
            <p:spPr>
              <a:xfrm>
                <a:off x="3814525" y="330697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1" y="1"/>
                    </a:moveTo>
                    <a:lnTo>
                      <a:pt x="1" y="53"/>
                    </a:lnTo>
                    <a:lnTo>
                      <a:pt x="53" y="53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33"/>
              <p:cNvSpPr/>
              <p:nvPr/>
            </p:nvSpPr>
            <p:spPr>
              <a:xfrm>
                <a:off x="3804150" y="329400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0" y="0"/>
                    </a:moveTo>
                    <a:lnTo>
                      <a:pt x="0" y="52"/>
                    </a:lnTo>
                    <a:lnTo>
                      <a:pt x="52" y="52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33"/>
              <p:cNvSpPr/>
              <p:nvPr/>
            </p:nvSpPr>
            <p:spPr>
              <a:xfrm>
                <a:off x="3815825" y="330567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53" y="1"/>
                    </a:moveTo>
                    <a:lnTo>
                      <a:pt x="1" y="27"/>
                    </a:lnTo>
                    <a:lnTo>
                      <a:pt x="1" y="53"/>
                    </a:lnTo>
                    <a:lnTo>
                      <a:pt x="53" y="53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33"/>
              <p:cNvSpPr/>
              <p:nvPr/>
            </p:nvSpPr>
            <p:spPr>
              <a:xfrm>
                <a:off x="3802850" y="329530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0" y="0"/>
                    </a:moveTo>
                    <a:lnTo>
                      <a:pt x="0" y="52"/>
                    </a:lnTo>
                    <a:lnTo>
                      <a:pt x="52" y="52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33"/>
              <p:cNvSpPr/>
              <p:nvPr/>
            </p:nvSpPr>
            <p:spPr>
              <a:xfrm>
                <a:off x="3804150" y="329530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0" y="0"/>
                    </a:moveTo>
                    <a:lnTo>
                      <a:pt x="0" y="52"/>
                    </a:lnTo>
                    <a:lnTo>
                      <a:pt x="26" y="26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33"/>
              <p:cNvSpPr/>
              <p:nvPr/>
            </p:nvSpPr>
            <p:spPr>
              <a:xfrm>
                <a:off x="3814525" y="330632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53" y="27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33"/>
              <p:cNvSpPr/>
              <p:nvPr/>
            </p:nvSpPr>
            <p:spPr>
              <a:xfrm>
                <a:off x="3800250" y="3296600"/>
                <a:ext cx="197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79" extrusionOk="0">
                    <a:moveTo>
                      <a:pt x="78" y="0"/>
                    </a:moveTo>
                    <a:lnTo>
                      <a:pt x="1" y="26"/>
                    </a:lnTo>
                    <a:lnTo>
                      <a:pt x="52" y="78"/>
                    </a:lnTo>
                    <a:lnTo>
                      <a:pt x="78" y="5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33"/>
              <p:cNvSpPr/>
              <p:nvPr/>
            </p:nvSpPr>
            <p:spPr>
              <a:xfrm>
                <a:off x="3817775" y="3304375"/>
                <a:ext cx="19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53" extrusionOk="0">
                    <a:moveTo>
                      <a:pt x="1" y="1"/>
                    </a:moveTo>
                    <a:lnTo>
                      <a:pt x="1" y="53"/>
                    </a:lnTo>
                    <a:lnTo>
                      <a:pt x="78" y="53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33"/>
              <p:cNvSpPr/>
              <p:nvPr/>
            </p:nvSpPr>
            <p:spPr>
              <a:xfrm>
                <a:off x="3802200" y="329660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0" y="0"/>
                    </a:moveTo>
                    <a:lnTo>
                      <a:pt x="0" y="52"/>
                    </a:lnTo>
                    <a:lnTo>
                      <a:pt x="52" y="5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33"/>
              <p:cNvSpPr/>
              <p:nvPr/>
            </p:nvSpPr>
            <p:spPr>
              <a:xfrm>
                <a:off x="3816475" y="330437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53" y="1"/>
                    </a:moveTo>
                    <a:lnTo>
                      <a:pt x="1" y="27"/>
                    </a:lnTo>
                    <a:lnTo>
                      <a:pt x="27" y="53"/>
                    </a:lnTo>
                    <a:lnTo>
                      <a:pt x="53" y="53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33"/>
              <p:cNvSpPr/>
              <p:nvPr/>
            </p:nvSpPr>
            <p:spPr>
              <a:xfrm>
                <a:off x="3801550" y="329790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26" y="52"/>
                    </a:lnTo>
                    <a:lnTo>
                      <a:pt x="52" y="5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33"/>
              <p:cNvSpPr/>
              <p:nvPr/>
            </p:nvSpPr>
            <p:spPr>
              <a:xfrm>
                <a:off x="3817125" y="330307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27" y="53"/>
                    </a:lnTo>
                    <a:lnTo>
                      <a:pt x="53" y="53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33"/>
              <p:cNvSpPr/>
              <p:nvPr/>
            </p:nvSpPr>
            <p:spPr>
              <a:xfrm>
                <a:off x="3816475" y="330372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1" y="53"/>
                    </a:lnTo>
                    <a:lnTo>
                      <a:pt x="53" y="27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33"/>
              <p:cNvSpPr/>
              <p:nvPr/>
            </p:nvSpPr>
            <p:spPr>
              <a:xfrm>
                <a:off x="3802200" y="329790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0" y="0"/>
                    </a:moveTo>
                    <a:lnTo>
                      <a:pt x="26" y="52"/>
                    </a:lnTo>
                    <a:lnTo>
                      <a:pt x="52" y="26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33"/>
              <p:cNvSpPr/>
              <p:nvPr/>
            </p:nvSpPr>
            <p:spPr>
              <a:xfrm>
                <a:off x="3815825" y="330502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1" y="1"/>
                    </a:moveTo>
                    <a:lnTo>
                      <a:pt x="1" y="53"/>
                    </a:lnTo>
                    <a:lnTo>
                      <a:pt x="53" y="27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33"/>
              <p:cNvSpPr/>
              <p:nvPr/>
            </p:nvSpPr>
            <p:spPr>
              <a:xfrm>
                <a:off x="3802850" y="329660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0" y="0"/>
                    </a:moveTo>
                    <a:lnTo>
                      <a:pt x="26" y="52"/>
                    </a:lnTo>
                    <a:lnTo>
                      <a:pt x="52" y="26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33"/>
              <p:cNvSpPr/>
              <p:nvPr/>
            </p:nvSpPr>
            <p:spPr>
              <a:xfrm>
                <a:off x="3815175" y="330502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1" y="53"/>
                    </a:lnTo>
                    <a:lnTo>
                      <a:pt x="27" y="53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33"/>
              <p:cNvSpPr/>
              <p:nvPr/>
            </p:nvSpPr>
            <p:spPr>
              <a:xfrm>
                <a:off x="3804150" y="3295950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0" y="52"/>
                    </a:lnTo>
                    <a:lnTo>
                      <a:pt x="26" y="5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33"/>
              <p:cNvSpPr/>
              <p:nvPr/>
            </p:nvSpPr>
            <p:spPr>
              <a:xfrm>
                <a:off x="3815825" y="330437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1" y="1"/>
                    </a:moveTo>
                    <a:lnTo>
                      <a:pt x="1" y="27"/>
                    </a:lnTo>
                    <a:lnTo>
                      <a:pt x="27" y="27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33"/>
              <p:cNvSpPr/>
              <p:nvPr/>
            </p:nvSpPr>
            <p:spPr>
              <a:xfrm>
                <a:off x="3803500" y="3297250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0" y="52"/>
                    </a:lnTo>
                    <a:lnTo>
                      <a:pt x="26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33"/>
              <p:cNvSpPr/>
              <p:nvPr/>
            </p:nvSpPr>
            <p:spPr>
              <a:xfrm>
                <a:off x="3815175" y="330437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1" y="53"/>
                    </a:lnTo>
                    <a:lnTo>
                      <a:pt x="27" y="27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33"/>
              <p:cNvSpPr/>
              <p:nvPr/>
            </p:nvSpPr>
            <p:spPr>
              <a:xfrm>
                <a:off x="3804150" y="3297250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0" y="0"/>
                    </a:moveTo>
                    <a:lnTo>
                      <a:pt x="0" y="26"/>
                    </a:lnTo>
                    <a:lnTo>
                      <a:pt x="26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33"/>
              <p:cNvSpPr/>
              <p:nvPr/>
            </p:nvSpPr>
            <p:spPr>
              <a:xfrm>
                <a:off x="3820375" y="3297900"/>
                <a:ext cx="4575" cy="2600"/>
              </a:xfrm>
              <a:custGeom>
                <a:avLst/>
                <a:gdLst/>
                <a:ahLst/>
                <a:cxnLst/>
                <a:rect l="l" t="t" r="r" b="b"/>
                <a:pathLst>
                  <a:path w="183" h="104" extrusionOk="0">
                    <a:moveTo>
                      <a:pt x="52" y="0"/>
                    </a:moveTo>
                    <a:lnTo>
                      <a:pt x="0" y="52"/>
                    </a:lnTo>
                    <a:lnTo>
                      <a:pt x="78" y="104"/>
                    </a:lnTo>
                    <a:lnTo>
                      <a:pt x="182" y="26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33"/>
              <p:cNvSpPr/>
              <p:nvPr/>
            </p:nvSpPr>
            <p:spPr>
              <a:xfrm>
                <a:off x="3795050" y="3302425"/>
                <a:ext cx="457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183" h="79" extrusionOk="0">
                    <a:moveTo>
                      <a:pt x="105" y="1"/>
                    </a:moveTo>
                    <a:lnTo>
                      <a:pt x="1" y="53"/>
                    </a:lnTo>
                    <a:lnTo>
                      <a:pt x="131" y="79"/>
                    </a:lnTo>
                    <a:lnTo>
                      <a:pt x="183" y="27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33"/>
              <p:cNvSpPr/>
              <p:nvPr/>
            </p:nvSpPr>
            <p:spPr>
              <a:xfrm>
                <a:off x="3819075" y="3297250"/>
                <a:ext cx="26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79" extrusionOk="0">
                    <a:moveTo>
                      <a:pt x="26" y="0"/>
                    </a:moveTo>
                    <a:lnTo>
                      <a:pt x="0" y="52"/>
                    </a:lnTo>
                    <a:lnTo>
                      <a:pt x="52" y="78"/>
                    </a:lnTo>
                    <a:lnTo>
                      <a:pt x="104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33"/>
              <p:cNvSpPr/>
              <p:nvPr/>
            </p:nvSpPr>
            <p:spPr>
              <a:xfrm>
                <a:off x="3798300" y="3303075"/>
                <a:ext cx="26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79" extrusionOk="0">
                    <a:moveTo>
                      <a:pt x="53" y="1"/>
                    </a:moveTo>
                    <a:lnTo>
                      <a:pt x="1" y="53"/>
                    </a:lnTo>
                    <a:lnTo>
                      <a:pt x="79" y="79"/>
                    </a:lnTo>
                    <a:lnTo>
                      <a:pt x="105" y="27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33"/>
              <p:cNvSpPr/>
              <p:nvPr/>
            </p:nvSpPr>
            <p:spPr>
              <a:xfrm>
                <a:off x="3797650" y="3301125"/>
                <a:ext cx="327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131" h="79" extrusionOk="0">
                    <a:moveTo>
                      <a:pt x="79" y="1"/>
                    </a:moveTo>
                    <a:lnTo>
                      <a:pt x="1" y="53"/>
                    </a:lnTo>
                    <a:lnTo>
                      <a:pt x="79" y="79"/>
                    </a:lnTo>
                    <a:lnTo>
                      <a:pt x="131" y="53"/>
                    </a:lnTo>
                    <a:lnTo>
                      <a:pt x="79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33"/>
              <p:cNvSpPr/>
              <p:nvPr/>
            </p:nvSpPr>
            <p:spPr>
              <a:xfrm>
                <a:off x="3819075" y="3299200"/>
                <a:ext cx="3275" cy="1950"/>
              </a:xfrm>
              <a:custGeom>
                <a:avLst/>
                <a:gdLst/>
                <a:ahLst/>
                <a:cxnLst/>
                <a:rect l="l" t="t" r="r" b="b"/>
                <a:pathLst>
                  <a:path w="131" h="78" extrusionOk="0">
                    <a:moveTo>
                      <a:pt x="52" y="0"/>
                    </a:moveTo>
                    <a:lnTo>
                      <a:pt x="0" y="52"/>
                    </a:lnTo>
                    <a:lnTo>
                      <a:pt x="52" y="78"/>
                    </a:lnTo>
                    <a:lnTo>
                      <a:pt x="130" y="52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33"/>
              <p:cNvSpPr/>
              <p:nvPr/>
            </p:nvSpPr>
            <p:spPr>
              <a:xfrm>
                <a:off x="3799600" y="3302425"/>
                <a:ext cx="19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53" extrusionOk="0">
                    <a:moveTo>
                      <a:pt x="53" y="1"/>
                    </a:moveTo>
                    <a:lnTo>
                      <a:pt x="1" y="27"/>
                    </a:lnTo>
                    <a:lnTo>
                      <a:pt x="53" y="53"/>
                    </a:lnTo>
                    <a:lnTo>
                      <a:pt x="78" y="27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33"/>
              <p:cNvSpPr/>
              <p:nvPr/>
            </p:nvSpPr>
            <p:spPr>
              <a:xfrm>
                <a:off x="3818425" y="3298550"/>
                <a:ext cx="1975" cy="1950"/>
              </a:xfrm>
              <a:custGeom>
                <a:avLst/>
                <a:gdLst/>
                <a:ahLst/>
                <a:cxnLst/>
                <a:rect l="l" t="t" r="r" b="b"/>
                <a:pathLst>
                  <a:path w="79" h="78" extrusionOk="0">
                    <a:moveTo>
                      <a:pt x="26" y="0"/>
                    </a:moveTo>
                    <a:lnTo>
                      <a:pt x="1" y="52"/>
                    </a:lnTo>
                    <a:lnTo>
                      <a:pt x="26" y="78"/>
                    </a:lnTo>
                    <a:lnTo>
                      <a:pt x="78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33"/>
              <p:cNvSpPr/>
              <p:nvPr/>
            </p:nvSpPr>
            <p:spPr>
              <a:xfrm>
                <a:off x="3799600" y="3300475"/>
                <a:ext cx="197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79" extrusionOk="0">
                    <a:moveTo>
                      <a:pt x="53" y="1"/>
                    </a:moveTo>
                    <a:lnTo>
                      <a:pt x="1" y="27"/>
                    </a:lnTo>
                    <a:lnTo>
                      <a:pt x="53" y="79"/>
                    </a:lnTo>
                    <a:lnTo>
                      <a:pt x="78" y="27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33"/>
              <p:cNvSpPr/>
              <p:nvPr/>
            </p:nvSpPr>
            <p:spPr>
              <a:xfrm>
                <a:off x="3818425" y="3300475"/>
                <a:ext cx="197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79" extrusionOk="0">
                    <a:moveTo>
                      <a:pt x="26" y="1"/>
                    </a:moveTo>
                    <a:lnTo>
                      <a:pt x="1" y="27"/>
                    </a:lnTo>
                    <a:lnTo>
                      <a:pt x="26" y="79"/>
                    </a:lnTo>
                    <a:lnTo>
                      <a:pt x="78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33"/>
              <p:cNvSpPr/>
              <p:nvPr/>
            </p:nvSpPr>
            <p:spPr>
              <a:xfrm>
                <a:off x="3817125" y="3301125"/>
                <a:ext cx="197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79" extrusionOk="0">
                    <a:moveTo>
                      <a:pt x="53" y="1"/>
                    </a:moveTo>
                    <a:lnTo>
                      <a:pt x="1" y="27"/>
                    </a:lnTo>
                    <a:lnTo>
                      <a:pt x="27" y="79"/>
                    </a:lnTo>
                    <a:lnTo>
                      <a:pt x="78" y="53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33"/>
              <p:cNvSpPr/>
              <p:nvPr/>
            </p:nvSpPr>
            <p:spPr>
              <a:xfrm>
                <a:off x="3800900" y="3299200"/>
                <a:ext cx="1975" cy="1950"/>
              </a:xfrm>
              <a:custGeom>
                <a:avLst/>
                <a:gdLst/>
                <a:ahLst/>
                <a:cxnLst/>
                <a:rect l="l" t="t" r="r" b="b"/>
                <a:pathLst>
                  <a:path w="79" h="78" extrusionOk="0">
                    <a:moveTo>
                      <a:pt x="52" y="0"/>
                    </a:moveTo>
                    <a:lnTo>
                      <a:pt x="1" y="52"/>
                    </a:lnTo>
                    <a:lnTo>
                      <a:pt x="26" y="78"/>
                    </a:lnTo>
                    <a:lnTo>
                      <a:pt x="78" y="52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33"/>
              <p:cNvSpPr/>
              <p:nvPr/>
            </p:nvSpPr>
            <p:spPr>
              <a:xfrm>
                <a:off x="3817775" y="3299850"/>
                <a:ext cx="1325" cy="1300"/>
              </a:xfrm>
              <a:custGeom>
                <a:avLst/>
                <a:gdLst/>
                <a:ahLst/>
                <a:cxnLst/>
                <a:rect l="l" t="t" r="r" b="b"/>
                <a:pathLst>
                  <a:path w="53" h="52" extrusionOk="0">
                    <a:moveTo>
                      <a:pt x="27" y="0"/>
                    </a:moveTo>
                    <a:lnTo>
                      <a:pt x="1" y="26"/>
                    </a:lnTo>
                    <a:lnTo>
                      <a:pt x="27" y="52"/>
                    </a:lnTo>
                    <a:lnTo>
                      <a:pt x="52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33"/>
              <p:cNvSpPr/>
              <p:nvPr/>
            </p:nvSpPr>
            <p:spPr>
              <a:xfrm>
                <a:off x="3800900" y="3301125"/>
                <a:ext cx="13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79" extrusionOk="0">
                    <a:moveTo>
                      <a:pt x="26" y="1"/>
                    </a:moveTo>
                    <a:lnTo>
                      <a:pt x="1" y="53"/>
                    </a:lnTo>
                    <a:lnTo>
                      <a:pt x="26" y="79"/>
                    </a:lnTo>
                    <a:lnTo>
                      <a:pt x="52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33"/>
              <p:cNvSpPr/>
              <p:nvPr/>
            </p:nvSpPr>
            <p:spPr>
              <a:xfrm>
                <a:off x="3817125" y="330047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1" y="53"/>
                    </a:lnTo>
                    <a:lnTo>
                      <a:pt x="53" y="27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33"/>
              <p:cNvSpPr/>
              <p:nvPr/>
            </p:nvSpPr>
            <p:spPr>
              <a:xfrm>
                <a:off x="3801550" y="330047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52" y="1"/>
                    </a:moveTo>
                    <a:lnTo>
                      <a:pt x="0" y="27"/>
                    </a:lnTo>
                    <a:lnTo>
                      <a:pt x="26" y="53"/>
                    </a:lnTo>
                    <a:lnTo>
                      <a:pt x="52" y="27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33"/>
              <p:cNvSpPr/>
              <p:nvPr/>
            </p:nvSpPr>
            <p:spPr>
              <a:xfrm>
                <a:off x="3817775" y="3297250"/>
                <a:ext cx="19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53" extrusionOk="0">
                    <a:moveTo>
                      <a:pt x="27" y="0"/>
                    </a:moveTo>
                    <a:lnTo>
                      <a:pt x="1" y="26"/>
                    </a:lnTo>
                    <a:lnTo>
                      <a:pt x="52" y="5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33"/>
              <p:cNvSpPr/>
              <p:nvPr/>
            </p:nvSpPr>
            <p:spPr>
              <a:xfrm>
                <a:off x="3800250" y="3303725"/>
                <a:ext cx="197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79" extrusionOk="0">
                    <a:moveTo>
                      <a:pt x="27" y="1"/>
                    </a:moveTo>
                    <a:lnTo>
                      <a:pt x="1" y="53"/>
                    </a:lnTo>
                    <a:lnTo>
                      <a:pt x="52" y="79"/>
                    </a:lnTo>
                    <a:lnTo>
                      <a:pt x="78" y="27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33"/>
              <p:cNvSpPr/>
              <p:nvPr/>
            </p:nvSpPr>
            <p:spPr>
              <a:xfrm>
                <a:off x="3817125" y="3297900"/>
                <a:ext cx="1975" cy="1950"/>
              </a:xfrm>
              <a:custGeom>
                <a:avLst/>
                <a:gdLst/>
                <a:ahLst/>
                <a:cxnLst/>
                <a:rect l="l" t="t" r="r" b="b"/>
                <a:pathLst>
                  <a:path w="79" h="78" extrusionOk="0">
                    <a:moveTo>
                      <a:pt x="27" y="0"/>
                    </a:moveTo>
                    <a:lnTo>
                      <a:pt x="1" y="52"/>
                    </a:lnTo>
                    <a:lnTo>
                      <a:pt x="53" y="78"/>
                    </a:lnTo>
                    <a:lnTo>
                      <a:pt x="78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33"/>
              <p:cNvSpPr/>
              <p:nvPr/>
            </p:nvSpPr>
            <p:spPr>
              <a:xfrm>
                <a:off x="3800900" y="3303075"/>
                <a:ext cx="19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53" extrusionOk="0">
                    <a:moveTo>
                      <a:pt x="26" y="1"/>
                    </a:moveTo>
                    <a:lnTo>
                      <a:pt x="1" y="27"/>
                    </a:lnTo>
                    <a:lnTo>
                      <a:pt x="52" y="53"/>
                    </a:lnTo>
                    <a:lnTo>
                      <a:pt x="78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33"/>
              <p:cNvSpPr/>
              <p:nvPr/>
            </p:nvSpPr>
            <p:spPr>
              <a:xfrm>
                <a:off x="3801550" y="3304375"/>
                <a:ext cx="19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53" extrusionOk="0">
                    <a:moveTo>
                      <a:pt x="26" y="1"/>
                    </a:moveTo>
                    <a:lnTo>
                      <a:pt x="0" y="53"/>
                    </a:lnTo>
                    <a:lnTo>
                      <a:pt x="52" y="53"/>
                    </a:lnTo>
                    <a:lnTo>
                      <a:pt x="78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33"/>
              <p:cNvSpPr/>
              <p:nvPr/>
            </p:nvSpPr>
            <p:spPr>
              <a:xfrm>
                <a:off x="3816475" y="3296600"/>
                <a:ext cx="19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53" extrusionOk="0">
                    <a:moveTo>
                      <a:pt x="27" y="0"/>
                    </a:moveTo>
                    <a:lnTo>
                      <a:pt x="1" y="52"/>
                    </a:lnTo>
                    <a:lnTo>
                      <a:pt x="53" y="52"/>
                    </a:lnTo>
                    <a:lnTo>
                      <a:pt x="79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33"/>
              <p:cNvSpPr/>
              <p:nvPr/>
            </p:nvSpPr>
            <p:spPr>
              <a:xfrm>
                <a:off x="3802200" y="330372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26" y="1"/>
                    </a:moveTo>
                    <a:lnTo>
                      <a:pt x="0" y="27"/>
                    </a:lnTo>
                    <a:lnTo>
                      <a:pt x="52" y="53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33"/>
              <p:cNvSpPr/>
              <p:nvPr/>
            </p:nvSpPr>
            <p:spPr>
              <a:xfrm>
                <a:off x="3816475" y="329790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1" y="0"/>
                    </a:moveTo>
                    <a:lnTo>
                      <a:pt x="1" y="26"/>
                    </a:lnTo>
                    <a:lnTo>
                      <a:pt x="27" y="5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33"/>
              <p:cNvSpPr/>
              <p:nvPr/>
            </p:nvSpPr>
            <p:spPr>
              <a:xfrm>
                <a:off x="3801550" y="3301775"/>
                <a:ext cx="13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79" extrusionOk="0">
                    <a:moveTo>
                      <a:pt x="26" y="1"/>
                    </a:moveTo>
                    <a:lnTo>
                      <a:pt x="0" y="53"/>
                    </a:lnTo>
                    <a:lnTo>
                      <a:pt x="52" y="79"/>
                    </a:lnTo>
                    <a:lnTo>
                      <a:pt x="52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33"/>
              <p:cNvSpPr/>
              <p:nvPr/>
            </p:nvSpPr>
            <p:spPr>
              <a:xfrm>
                <a:off x="3817125" y="3299200"/>
                <a:ext cx="1325" cy="1300"/>
              </a:xfrm>
              <a:custGeom>
                <a:avLst/>
                <a:gdLst/>
                <a:ahLst/>
                <a:cxnLst/>
                <a:rect l="l" t="t" r="r" b="b"/>
                <a:pathLst>
                  <a:path w="53" h="52" extrusionOk="0">
                    <a:moveTo>
                      <a:pt x="1" y="0"/>
                    </a:moveTo>
                    <a:lnTo>
                      <a:pt x="1" y="26"/>
                    </a:lnTo>
                    <a:lnTo>
                      <a:pt x="27" y="52"/>
                    </a:lnTo>
                    <a:lnTo>
                      <a:pt x="53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33"/>
              <p:cNvSpPr/>
              <p:nvPr/>
            </p:nvSpPr>
            <p:spPr>
              <a:xfrm>
                <a:off x="3802200" y="330112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26" y="1"/>
                    </a:moveTo>
                    <a:lnTo>
                      <a:pt x="0" y="27"/>
                    </a:lnTo>
                    <a:lnTo>
                      <a:pt x="26" y="53"/>
                    </a:lnTo>
                    <a:lnTo>
                      <a:pt x="52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33"/>
              <p:cNvSpPr/>
              <p:nvPr/>
            </p:nvSpPr>
            <p:spPr>
              <a:xfrm>
                <a:off x="3816475" y="3299850"/>
                <a:ext cx="1325" cy="1300"/>
              </a:xfrm>
              <a:custGeom>
                <a:avLst/>
                <a:gdLst/>
                <a:ahLst/>
                <a:cxnLst/>
                <a:rect l="l" t="t" r="r" b="b"/>
                <a:pathLst>
                  <a:path w="53" h="52" extrusionOk="0">
                    <a:moveTo>
                      <a:pt x="27" y="0"/>
                    </a:moveTo>
                    <a:lnTo>
                      <a:pt x="1" y="26"/>
                    </a:lnTo>
                    <a:lnTo>
                      <a:pt x="27" y="52"/>
                    </a:lnTo>
                    <a:lnTo>
                      <a:pt x="53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33"/>
              <p:cNvSpPr/>
              <p:nvPr/>
            </p:nvSpPr>
            <p:spPr>
              <a:xfrm>
                <a:off x="3816475" y="3298550"/>
                <a:ext cx="675" cy="1300"/>
              </a:xfrm>
              <a:custGeom>
                <a:avLst/>
                <a:gdLst/>
                <a:ahLst/>
                <a:cxnLst/>
                <a:rect l="l" t="t" r="r" b="b"/>
                <a:pathLst>
                  <a:path w="27" h="52" extrusionOk="0">
                    <a:moveTo>
                      <a:pt x="1" y="0"/>
                    </a:moveTo>
                    <a:lnTo>
                      <a:pt x="1" y="26"/>
                    </a:lnTo>
                    <a:lnTo>
                      <a:pt x="27" y="52"/>
                    </a:lnTo>
                    <a:lnTo>
                      <a:pt x="27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33"/>
              <p:cNvSpPr/>
              <p:nvPr/>
            </p:nvSpPr>
            <p:spPr>
              <a:xfrm>
                <a:off x="3802850" y="330242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0" y="1"/>
                    </a:moveTo>
                    <a:lnTo>
                      <a:pt x="0" y="53"/>
                    </a:lnTo>
                    <a:lnTo>
                      <a:pt x="26" y="53"/>
                    </a:lnTo>
                    <a:lnTo>
                      <a:pt x="26" y="2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33"/>
              <p:cNvSpPr/>
              <p:nvPr/>
            </p:nvSpPr>
            <p:spPr>
              <a:xfrm>
                <a:off x="3802850" y="330177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6" y="1"/>
                    </a:moveTo>
                    <a:lnTo>
                      <a:pt x="0" y="27"/>
                    </a:lnTo>
                    <a:lnTo>
                      <a:pt x="26" y="53"/>
                    </a:lnTo>
                    <a:lnTo>
                      <a:pt x="26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33"/>
              <p:cNvSpPr/>
              <p:nvPr/>
            </p:nvSpPr>
            <p:spPr>
              <a:xfrm>
                <a:off x="3816475" y="3299200"/>
                <a:ext cx="675" cy="1300"/>
              </a:xfrm>
              <a:custGeom>
                <a:avLst/>
                <a:gdLst/>
                <a:ahLst/>
                <a:cxnLst/>
                <a:rect l="l" t="t" r="r" b="b"/>
                <a:pathLst>
                  <a:path w="27" h="52" extrusionOk="0">
                    <a:moveTo>
                      <a:pt x="1" y="0"/>
                    </a:moveTo>
                    <a:lnTo>
                      <a:pt x="1" y="52"/>
                    </a:lnTo>
                    <a:lnTo>
                      <a:pt x="27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33"/>
              <p:cNvSpPr/>
              <p:nvPr/>
            </p:nvSpPr>
            <p:spPr>
              <a:xfrm>
                <a:off x="3802200" y="3299200"/>
                <a:ext cx="675" cy="1300"/>
              </a:xfrm>
              <a:custGeom>
                <a:avLst/>
                <a:gdLst/>
                <a:ahLst/>
                <a:cxnLst/>
                <a:rect l="l" t="t" r="r" b="b"/>
                <a:pathLst>
                  <a:path w="27" h="52" extrusionOk="0">
                    <a:moveTo>
                      <a:pt x="0" y="0"/>
                    </a:moveTo>
                    <a:lnTo>
                      <a:pt x="26" y="52"/>
                    </a:lnTo>
                    <a:lnTo>
                      <a:pt x="26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33"/>
              <p:cNvSpPr/>
              <p:nvPr/>
            </p:nvSpPr>
            <p:spPr>
              <a:xfrm>
                <a:off x="3817125" y="3301775"/>
                <a:ext cx="67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79" extrusionOk="0">
                    <a:moveTo>
                      <a:pt x="1" y="1"/>
                    </a:moveTo>
                    <a:lnTo>
                      <a:pt x="1" y="27"/>
                    </a:lnTo>
                    <a:lnTo>
                      <a:pt x="1" y="79"/>
                    </a:lnTo>
                    <a:lnTo>
                      <a:pt x="27" y="5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33"/>
              <p:cNvSpPr/>
              <p:nvPr/>
            </p:nvSpPr>
            <p:spPr>
              <a:xfrm>
                <a:off x="3802850" y="3299850"/>
                <a:ext cx="675" cy="1300"/>
              </a:xfrm>
              <a:custGeom>
                <a:avLst/>
                <a:gdLst/>
                <a:ahLst/>
                <a:cxnLst/>
                <a:rect l="l" t="t" r="r" b="b"/>
                <a:pathLst>
                  <a:path w="27" h="52" extrusionOk="0">
                    <a:moveTo>
                      <a:pt x="0" y="0"/>
                    </a:moveTo>
                    <a:lnTo>
                      <a:pt x="0" y="26"/>
                    </a:lnTo>
                    <a:lnTo>
                      <a:pt x="0" y="52"/>
                    </a:lnTo>
                    <a:lnTo>
                      <a:pt x="26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33"/>
              <p:cNvSpPr/>
              <p:nvPr/>
            </p:nvSpPr>
            <p:spPr>
              <a:xfrm>
                <a:off x="3816475" y="330112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27" y="53"/>
                    </a:lnTo>
                    <a:lnTo>
                      <a:pt x="27" y="27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33"/>
              <p:cNvSpPr/>
              <p:nvPr/>
            </p:nvSpPr>
            <p:spPr>
              <a:xfrm>
                <a:off x="3816475" y="3302425"/>
                <a:ext cx="67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79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1" y="79"/>
                    </a:lnTo>
                    <a:lnTo>
                      <a:pt x="27" y="53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33"/>
              <p:cNvSpPr/>
              <p:nvPr/>
            </p:nvSpPr>
            <p:spPr>
              <a:xfrm>
                <a:off x="3802850" y="3298550"/>
                <a:ext cx="675" cy="1300"/>
              </a:xfrm>
              <a:custGeom>
                <a:avLst/>
                <a:gdLst/>
                <a:ahLst/>
                <a:cxnLst/>
                <a:rect l="l" t="t" r="r" b="b"/>
                <a:pathLst>
                  <a:path w="27" h="52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0" y="52"/>
                    </a:lnTo>
                    <a:lnTo>
                      <a:pt x="26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33"/>
              <p:cNvSpPr/>
              <p:nvPr/>
            </p:nvSpPr>
            <p:spPr>
              <a:xfrm>
                <a:off x="3816475" y="330177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1" y="1"/>
                    </a:moveTo>
                    <a:lnTo>
                      <a:pt x="1" y="27"/>
                    </a:lnTo>
                    <a:lnTo>
                      <a:pt x="1" y="53"/>
                    </a:lnTo>
                    <a:lnTo>
                      <a:pt x="27" y="27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33"/>
              <p:cNvSpPr/>
              <p:nvPr/>
            </p:nvSpPr>
            <p:spPr>
              <a:xfrm>
                <a:off x="3802850" y="3299200"/>
                <a:ext cx="675" cy="1300"/>
              </a:xfrm>
              <a:custGeom>
                <a:avLst/>
                <a:gdLst/>
                <a:ahLst/>
                <a:cxnLst/>
                <a:rect l="l" t="t" r="r" b="b"/>
                <a:pathLst>
                  <a:path w="27" h="52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26" y="52"/>
                    </a:lnTo>
                    <a:lnTo>
                      <a:pt x="26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33"/>
              <p:cNvSpPr/>
              <p:nvPr/>
            </p:nvSpPr>
            <p:spPr>
              <a:xfrm>
                <a:off x="3803500" y="3297900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0" y="52"/>
                    </a:lnTo>
                    <a:lnTo>
                      <a:pt x="26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33"/>
              <p:cNvSpPr/>
              <p:nvPr/>
            </p:nvSpPr>
            <p:spPr>
              <a:xfrm>
                <a:off x="3815825" y="330307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1" y="53"/>
                    </a:lnTo>
                    <a:lnTo>
                      <a:pt x="27" y="53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33"/>
              <p:cNvSpPr/>
              <p:nvPr/>
            </p:nvSpPr>
            <p:spPr>
              <a:xfrm>
                <a:off x="3815175" y="330372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1" y="53"/>
                    </a:lnTo>
                    <a:lnTo>
                      <a:pt x="27" y="27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33"/>
              <p:cNvSpPr/>
              <p:nvPr/>
            </p:nvSpPr>
            <p:spPr>
              <a:xfrm>
                <a:off x="3804150" y="3297900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0" y="0"/>
                    </a:moveTo>
                    <a:lnTo>
                      <a:pt x="0" y="26"/>
                    </a:lnTo>
                    <a:lnTo>
                      <a:pt x="26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33"/>
              <p:cNvSpPr/>
              <p:nvPr/>
            </p:nvSpPr>
            <p:spPr>
              <a:xfrm>
                <a:off x="3803500" y="3298550"/>
                <a:ext cx="675" cy="1300"/>
              </a:xfrm>
              <a:custGeom>
                <a:avLst/>
                <a:gdLst/>
                <a:ahLst/>
                <a:cxnLst/>
                <a:rect l="l" t="t" r="r" b="b"/>
                <a:pathLst>
                  <a:path w="27" h="52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0" y="52"/>
                    </a:lnTo>
                    <a:lnTo>
                      <a:pt x="26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33"/>
              <p:cNvSpPr/>
              <p:nvPr/>
            </p:nvSpPr>
            <p:spPr>
              <a:xfrm>
                <a:off x="3815825" y="330242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1" y="53"/>
                    </a:lnTo>
                    <a:lnTo>
                      <a:pt x="27" y="27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33"/>
              <p:cNvSpPr/>
              <p:nvPr/>
            </p:nvSpPr>
            <p:spPr>
              <a:xfrm>
                <a:off x="3804150" y="3298550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0" y="0"/>
                    </a:moveTo>
                    <a:lnTo>
                      <a:pt x="0" y="26"/>
                    </a:lnTo>
                    <a:lnTo>
                      <a:pt x="26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33"/>
              <p:cNvSpPr/>
              <p:nvPr/>
            </p:nvSpPr>
            <p:spPr>
              <a:xfrm>
                <a:off x="3815175" y="330307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1" y="53"/>
                    </a:lnTo>
                    <a:lnTo>
                      <a:pt x="27" y="27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33"/>
              <p:cNvSpPr/>
              <p:nvPr/>
            </p:nvSpPr>
            <p:spPr>
              <a:xfrm>
                <a:off x="3816475" y="330047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1" y="1"/>
                    </a:moveTo>
                    <a:lnTo>
                      <a:pt x="1" y="27"/>
                    </a:lnTo>
                    <a:lnTo>
                      <a:pt x="1" y="53"/>
                    </a:lnTo>
                    <a:lnTo>
                      <a:pt x="27" y="27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33"/>
              <p:cNvSpPr/>
              <p:nvPr/>
            </p:nvSpPr>
            <p:spPr>
              <a:xfrm>
                <a:off x="3802850" y="330047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6" y="1"/>
                    </a:moveTo>
                    <a:lnTo>
                      <a:pt x="0" y="27"/>
                    </a:lnTo>
                    <a:lnTo>
                      <a:pt x="26" y="53"/>
                    </a:lnTo>
                    <a:lnTo>
                      <a:pt x="26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33"/>
              <p:cNvSpPr/>
              <p:nvPr/>
            </p:nvSpPr>
            <p:spPr>
              <a:xfrm>
                <a:off x="3815825" y="330112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27" y="53"/>
                    </a:lnTo>
                    <a:lnTo>
                      <a:pt x="27" y="27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33"/>
              <p:cNvSpPr/>
              <p:nvPr/>
            </p:nvSpPr>
            <p:spPr>
              <a:xfrm>
                <a:off x="3803500" y="3299850"/>
                <a:ext cx="675" cy="1300"/>
              </a:xfrm>
              <a:custGeom>
                <a:avLst/>
                <a:gdLst/>
                <a:ahLst/>
                <a:cxnLst/>
                <a:rect l="l" t="t" r="r" b="b"/>
                <a:pathLst>
                  <a:path w="27" h="52" extrusionOk="0">
                    <a:moveTo>
                      <a:pt x="0" y="0"/>
                    </a:moveTo>
                    <a:lnTo>
                      <a:pt x="0" y="26"/>
                    </a:lnTo>
                    <a:lnTo>
                      <a:pt x="0" y="52"/>
                    </a:lnTo>
                    <a:lnTo>
                      <a:pt x="26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33"/>
              <p:cNvSpPr/>
              <p:nvPr/>
            </p:nvSpPr>
            <p:spPr>
              <a:xfrm>
                <a:off x="3815825" y="330047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1" y="1"/>
                    </a:moveTo>
                    <a:lnTo>
                      <a:pt x="27" y="27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33"/>
              <p:cNvSpPr/>
              <p:nvPr/>
            </p:nvSpPr>
            <p:spPr>
              <a:xfrm>
                <a:off x="3803500" y="330112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0" y="53"/>
                    </a:lnTo>
                    <a:lnTo>
                      <a:pt x="26" y="2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33"/>
              <p:cNvSpPr/>
              <p:nvPr/>
            </p:nvSpPr>
            <p:spPr>
              <a:xfrm>
                <a:off x="3815825" y="330047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1" y="1"/>
                    </a:moveTo>
                    <a:lnTo>
                      <a:pt x="1" y="27"/>
                    </a:lnTo>
                    <a:lnTo>
                      <a:pt x="1" y="53"/>
                    </a:lnTo>
                    <a:lnTo>
                      <a:pt x="27" y="27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33"/>
              <p:cNvSpPr/>
              <p:nvPr/>
            </p:nvSpPr>
            <p:spPr>
              <a:xfrm>
                <a:off x="3803500" y="330047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6" y="1"/>
                    </a:moveTo>
                    <a:lnTo>
                      <a:pt x="0" y="27"/>
                    </a:lnTo>
                    <a:lnTo>
                      <a:pt x="26" y="53"/>
                    </a:lnTo>
                    <a:lnTo>
                      <a:pt x="26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33"/>
              <p:cNvSpPr/>
              <p:nvPr/>
            </p:nvSpPr>
            <p:spPr>
              <a:xfrm>
                <a:off x="3815825" y="330177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1" y="1"/>
                    </a:moveTo>
                    <a:lnTo>
                      <a:pt x="1" y="27"/>
                    </a:lnTo>
                    <a:lnTo>
                      <a:pt x="1" y="53"/>
                    </a:lnTo>
                    <a:lnTo>
                      <a:pt x="27" y="27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33"/>
              <p:cNvSpPr/>
              <p:nvPr/>
            </p:nvSpPr>
            <p:spPr>
              <a:xfrm>
                <a:off x="3803500" y="3299200"/>
                <a:ext cx="675" cy="1300"/>
              </a:xfrm>
              <a:custGeom>
                <a:avLst/>
                <a:gdLst/>
                <a:ahLst/>
                <a:cxnLst/>
                <a:rect l="l" t="t" r="r" b="b"/>
                <a:pathLst>
                  <a:path w="27" h="52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26" y="52"/>
                    </a:lnTo>
                    <a:lnTo>
                      <a:pt x="26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33"/>
              <p:cNvSpPr/>
              <p:nvPr/>
            </p:nvSpPr>
            <p:spPr>
              <a:xfrm>
                <a:off x="3815175" y="330242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1" y="53"/>
                    </a:moveTo>
                    <a:lnTo>
                      <a:pt x="27" y="27"/>
                    </a:lnTo>
                    <a:lnTo>
                      <a:pt x="27" y="1"/>
                    </a:lnTo>
                    <a:lnTo>
                      <a:pt x="27" y="27"/>
                    </a:lnTo>
                    <a:lnTo>
                      <a:pt x="1" y="53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33"/>
              <p:cNvSpPr/>
              <p:nvPr/>
            </p:nvSpPr>
            <p:spPr>
              <a:xfrm>
                <a:off x="3804150" y="3299200"/>
                <a:ext cx="675" cy="650"/>
              </a:xfrm>
              <a:custGeom>
                <a:avLst/>
                <a:gdLst/>
                <a:ahLst/>
                <a:cxnLst/>
                <a:rect l="l" t="t" r="r" b="b"/>
                <a:pathLst>
                  <a:path w="27" h="26" extrusionOk="0">
                    <a:moveTo>
                      <a:pt x="26" y="0"/>
                    </a:moveTo>
                    <a:lnTo>
                      <a:pt x="0" y="0"/>
                    </a:lnTo>
                    <a:lnTo>
                      <a:pt x="0" y="26"/>
                    </a:lnTo>
                    <a:lnTo>
                      <a:pt x="0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33"/>
              <p:cNvSpPr/>
              <p:nvPr/>
            </p:nvSpPr>
            <p:spPr>
              <a:xfrm>
                <a:off x="3815825" y="3301125"/>
                <a:ext cx="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1" h="53" extrusionOk="0">
                    <a:moveTo>
                      <a:pt x="1" y="53"/>
                    </a:moveTo>
                    <a:lnTo>
                      <a:pt x="1" y="27"/>
                    </a:lnTo>
                    <a:lnTo>
                      <a:pt x="1" y="1"/>
                    </a:lnTo>
                    <a:lnTo>
                      <a:pt x="1" y="27"/>
                    </a:lnTo>
                    <a:lnTo>
                      <a:pt x="1" y="53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539;p33"/>
              <p:cNvSpPr/>
              <p:nvPr/>
            </p:nvSpPr>
            <p:spPr>
              <a:xfrm>
                <a:off x="3804150" y="3299850"/>
                <a:ext cx="25" cy="1300"/>
              </a:xfrm>
              <a:custGeom>
                <a:avLst/>
                <a:gdLst/>
                <a:ahLst/>
                <a:cxnLst/>
                <a:rect l="l" t="t" r="r" b="b"/>
                <a:pathLst>
                  <a:path w="1" h="52" extrusionOk="0">
                    <a:moveTo>
                      <a:pt x="0" y="0"/>
                    </a:moveTo>
                    <a:lnTo>
                      <a:pt x="0" y="26"/>
                    </a:lnTo>
                    <a:lnTo>
                      <a:pt x="0" y="52"/>
                    </a:lnTo>
                    <a:lnTo>
                      <a:pt x="0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33"/>
              <p:cNvSpPr/>
              <p:nvPr/>
            </p:nvSpPr>
            <p:spPr>
              <a:xfrm>
                <a:off x="3815825" y="3301775"/>
                <a:ext cx="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1" h="53" extrusionOk="0">
                    <a:moveTo>
                      <a:pt x="1" y="53"/>
                    </a:moveTo>
                    <a:lnTo>
                      <a:pt x="1" y="27"/>
                    </a:lnTo>
                    <a:lnTo>
                      <a:pt x="1" y="1"/>
                    </a:lnTo>
                    <a:lnTo>
                      <a:pt x="1" y="53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33"/>
              <p:cNvSpPr/>
              <p:nvPr/>
            </p:nvSpPr>
            <p:spPr>
              <a:xfrm>
                <a:off x="3804150" y="3299200"/>
                <a:ext cx="25" cy="1300"/>
              </a:xfrm>
              <a:custGeom>
                <a:avLst/>
                <a:gdLst/>
                <a:ahLst/>
                <a:cxnLst/>
                <a:rect l="l" t="t" r="r" b="b"/>
                <a:pathLst>
                  <a:path w="1" h="52" extrusionOk="0">
                    <a:moveTo>
                      <a:pt x="0" y="0"/>
                    </a:moveTo>
                    <a:lnTo>
                      <a:pt x="0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33"/>
              <p:cNvSpPr/>
              <p:nvPr/>
            </p:nvSpPr>
            <p:spPr>
              <a:xfrm>
                <a:off x="3815825" y="348450"/>
                <a:ext cx="653000" cy="2924150"/>
              </a:xfrm>
              <a:custGeom>
                <a:avLst/>
                <a:gdLst/>
                <a:ahLst/>
                <a:cxnLst/>
                <a:rect l="l" t="t" r="r" b="b"/>
                <a:pathLst>
                  <a:path w="26120" h="116966" extrusionOk="0">
                    <a:moveTo>
                      <a:pt x="25652" y="1"/>
                    </a:moveTo>
                    <a:lnTo>
                      <a:pt x="1" y="115979"/>
                    </a:lnTo>
                    <a:lnTo>
                      <a:pt x="1" y="116966"/>
                    </a:lnTo>
                    <a:lnTo>
                      <a:pt x="546" y="115719"/>
                    </a:lnTo>
                    <a:lnTo>
                      <a:pt x="26120" y="131"/>
                    </a:lnTo>
                    <a:lnTo>
                      <a:pt x="2565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33"/>
              <p:cNvSpPr/>
              <p:nvPr/>
            </p:nvSpPr>
            <p:spPr>
              <a:xfrm>
                <a:off x="3325125" y="3329700"/>
                <a:ext cx="479050" cy="2135500"/>
              </a:xfrm>
              <a:custGeom>
                <a:avLst/>
                <a:gdLst/>
                <a:ahLst/>
                <a:cxnLst/>
                <a:rect l="l" t="t" r="r" b="b"/>
                <a:pathLst>
                  <a:path w="19162" h="85420" extrusionOk="0">
                    <a:moveTo>
                      <a:pt x="19161" y="0"/>
                    </a:moveTo>
                    <a:lnTo>
                      <a:pt x="18616" y="1247"/>
                    </a:lnTo>
                    <a:lnTo>
                      <a:pt x="1" y="85420"/>
                    </a:lnTo>
                    <a:lnTo>
                      <a:pt x="494" y="85420"/>
                    </a:lnTo>
                    <a:lnTo>
                      <a:pt x="19161" y="1013"/>
                    </a:lnTo>
                    <a:lnTo>
                      <a:pt x="1916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33"/>
              <p:cNvSpPr/>
              <p:nvPr/>
            </p:nvSpPr>
            <p:spPr>
              <a:xfrm>
                <a:off x="3810625" y="3247900"/>
                <a:ext cx="5225" cy="33800"/>
              </a:xfrm>
              <a:custGeom>
                <a:avLst/>
                <a:gdLst/>
                <a:ahLst/>
                <a:cxnLst/>
                <a:rect l="l" t="t" r="r" b="b"/>
                <a:pathLst>
                  <a:path w="209" h="1352" extrusionOk="0">
                    <a:moveTo>
                      <a:pt x="209" y="1"/>
                    </a:moveTo>
                    <a:lnTo>
                      <a:pt x="1" y="962"/>
                    </a:lnTo>
                    <a:lnTo>
                      <a:pt x="53" y="1351"/>
                    </a:lnTo>
                    <a:lnTo>
                      <a:pt x="209" y="988"/>
                    </a:lnTo>
                    <a:lnTo>
                      <a:pt x="209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33"/>
              <p:cNvSpPr/>
              <p:nvPr/>
            </p:nvSpPr>
            <p:spPr>
              <a:xfrm>
                <a:off x="3804150" y="3321250"/>
                <a:ext cx="5225" cy="33775"/>
              </a:xfrm>
              <a:custGeom>
                <a:avLst/>
                <a:gdLst/>
                <a:ahLst/>
                <a:cxnLst/>
                <a:rect l="l" t="t" r="r" b="b"/>
                <a:pathLst>
                  <a:path w="209" h="1351" extrusionOk="0">
                    <a:moveTo>
                      <a:pt x="156" y="1"/>
                    </a:moveTo>
                    <a:lnTo>
                      <a:pt x="0" y="338"/>
                    </a:lnTo>
                    <a:lnTo>
                      <a:pt x="0" y="1351"/>
                    </a:lnTo>
                    <a:lnTo>
                      <a:pt x="208" y="364"/>
                    </a:lnTo>
                    <a:lnTo>
                      <a:pt x="15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33"/>
              <p:cNvSpPr/>
              <p:nvPr/>
            </p:nvSpPr>
            <p:spPr>
              <a:xfrm>
                <a:off x="3815825" y="3241425"/>
                <a:ext cx="13650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546" h="1636" extrusionOk="0">
                    <a:moveTo>
                      <a:pt x="546" y="0"/>
                    </a:moveTo>
                    <a:lnTo>
                      <a:pt x="1" y="1247"/>
                    </a:lnTo>
                    <a:lnTo>
                      <a:pt x="1" y="1636"/>
                    </a:lnTo>
                    <a:lnTo>
                      <a:pt x="260" y="1247"/>
                    </a:lnTo>
                    <a:lnTo>
                      <a:pt x="54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33"/>
              <p:cNvSpPr/>
              <p:nvPr/>
            </p:nvSpPr>
            <p:spPr>
              <a:xfrm>
                <a:off x="3790525" y="3319950"/>
                <a:ext cx="13650" cy="40925"/>
              </a:xfrm>
              <a:custGeom>
                <a:avLst/>
                <a:gdLst/>
                <a:ahLst/>
                <a:cxnLst/>
                <a:rect l="l" t="t" r="r" b="b"/>
                <a:pathLst>
                  <a:path w="546" h="1637" extrusionOk="0">
                    <a:moveTo>
                      <a:pt x="545" y="1"/>
                    </a:moveTo>
                    <a:lnTo>
                      <a:pt x="286" y="390"/>
                    </a:lnTo>
                    <a:lnTo>
                      <a:pt x="0" y="1637"/>
                    </a:lnTo>
                    <a:lnTo>
                      <a:pt x="545" y="390"/>
                    </a:lnTo>
                    <a:lnTo>
                      <a:pt x="545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33"/>
              <p:cNvSpPr/>
              <p:nvPr/>
            </p:nvSpPr>
            <p:spPr>
              <a:xfrm>
                <a:off x="3811925" y="3272575"/>
                <a:ext cx="3925" cy="13650"/>
              </a:xfrm>
              <a:custGeom>
                <a:avLst/>
                <a:gdLst/>
                <a:ahLst/>
                <a:cxnLst/>
                <a:rect l="l" t="t" r="r" b="b"/>
                <a:pathLst>
                  <a:path w="157" h="546" extrusionOk="0">
                    <a:moveTo>
                      <a:pt x="157" y="1"/>
                    </a:moveTo>
                    <a:lnTo>
                      <a:pt x="1" y="364"/>
                    </a:lnTo>
                    <a:lnTo>
                      <a:pt x="53" y="546"/>
                    </a:lnTo>
                    <a:lnTo>
                      <a:pt x="157" y="390"/>
                    </a:lnTo>
                    <a:lnTo>
                      <a:pt x="15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33"/>
              <p:cNvSpPr/>
              <p:nvPr/>
            </p:nvSpPr>
            <p:spPr>
              <a:xfrm>
                <a:off x="3804150" y="3316075"/>
                <a:ext cx="3925" cy="13650"/>
              </a:xfrm>
              <a:custGeom>
                <a:avLst/>
                <a:gdLst/>
                <a:ahLst/>
                <a:cxnLst/>
                <a:rect l="l" t="t" r="r" b="b"/>
                <a:pathLst>
                  <a:path w="157" h="546" extrusionOk="0">
                    <a:moveTo>
                      <a:pt x="104" y="0"/>
                    </a:moveTo>
                    <a:lnTo>
                      <a:pt x="0" y="156"/>
                    </a:lnTo>
                    <a:lnTo>
                      <a:pt x="0" y="545"/>
                    </a:lnTo>
                    <a:lnTo>
                      <a:pt x="156" y="208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33"/>
              <p:cNvSpPr/>
              <p:nvPr/>
            </p:nvSpPr>
            <p:spPr>
              <a:xfrm>
                <a:off x="3808050" y="3316725"/>
                <a:ext cx="3250" cy="13650"/>
              </a:xfrm>
              <a:custGeom>
                <a:avLst/>
                <a:gdLst/>
                <a:ahLst/>
                <a:cxnLst/>
                <a:rect l="l" t="t" r="r" b="b"/>
                <a:pathLst>
                  <a:path w="130" h="546" extrusionOk="0">
                    <a:moveTo>
                      <a:pt x="78" y="0"/>
                    </a:moveTo>
                    <a:lnTo>
                      <a:pt x="0" y="182"/>
                    </a:lnTo>
                    <a:lnTo>
                      <a:pt x="52" y="545"/>
                    </a:lnTo>
                    <a:lnTo>
                      <a:pt x="130" y="18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33"/>
              <p:cNvSpPr/>
              <p:nvPr/>
            </p:nvSpPr>
            <p:spPr>
              <a:xfrm>
                <a:off x="3808700" y="3271925"/>
                <a:ext cx="3250" cy="14300"/>
              </a:xfrm>
              <a:custGeom>
                <a:avLst/>
                <a:gdLst/>
                <a:ahLst/>
                <a:cxnLst/>
                <a:rect l="l" t="t" r="r" b="b"/>
                <a:pathLst>
                  <a:path w="130" h="572" extrusionOk="0">
                    <a:moveTo>
                      <a:pt x="78" y="1"/>
                    </a:moveTo>
                    <a:lnTo>
                      <a:pt x="0" y="390"/>
                    </a:lnTo>
                    <a:lnTo>
                      <a:pt x="52" y="572"/>
                    </a:lnTo>
                    <a:lnTo>
                      <a:pt x="130" y="390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33"/>
              <p:cNvSpPr/>
              <p:nvPr/>
            </p:nvSpPr>
            <p:spPr>
              <a:xfrm>
                <a:off x="3807400" y="3281675"/>
                <a:ext cx="2600" cy="7150"/>
              </a:xfrm>
              <a:custGeom>
                <a:avLst/>
                <a:gdLst/>
                <a:ahLst/>
                <a:cxnLst/>
                <a:rect l="l" t="t" r="r" b="b"/>
                <a:pathLst>
                  <a:path w="104" h="286" extrusionOk="0">
                    <a:moveTo>
                      <a:pt x="52" y="0"/>
                    </a:moveTo>
                    <a:lnTo>
                      <a:pt x="0" y="182"/>
                    </a:lnTo>
                    <a:lnTo>
                      <a:pt x="52" y="286"/>
                    </a:lnTo>
                    <a:lnTo>
                      <a:pt x="104" y="182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33"/>
              <p:cNvSpPr/>
              <p:nvPr/>
            </p:nvSpPr>
            <p:spPr>
              <a:xfrm>
                <a:off x="3810000" y="3313475"/>
                <a:ext cx="2600" cy="7800"/>
              </a:xfrm>
              <a:custGeom>
                <a:avLst/>
                <a:gdLst/>
                <a:ahLst/>
                <a:cxnLst/>
                <a:rect l="l" t="t" r="r" b="b"/>
                <a:pathLst>
                  <a:path w="104" h="312" extrusionOk="0">
                    <a:moveTo>
                      <a:pt x="52" y="0"/>
                    </a:moveTo>
                    <a:lnTo>
                      <a:pt x="0" y="130"/>
                    </a:lnTo>
                    <a:lnTo>
                      <a:pt x="52" y="312"/>
                    </a:lnTo>
                    <a:lnTo>
                      <a:pt x="104" y="104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33"/>
              <p:cNvSpPr/>
              <p:nvPr/>
            </p:nvSpPr>
            <p:spPr>
              <a:xfrm>
                <a:off x="3810000" y="3281675"/>
                <a:ext cx="3250" cy="7150"/>
              </a:xfrm>
              <a:custGeom>
                <a:avLst/>
                <a:gdLst/>
                <a:ahLst/>
                <a:cxnLst/>
                <a:rect l="l" t="t" r="r" b="b"/>
                <a:pathLst>
                  <a:path w="130" h="286" extrusionOk="0">
                    <a:moveTo>
                      <a:pt x="78" y="0"/>
                    </a:moveTo>
                    <a:lnTo>
                      <a:pt x="0" y="182"/>
                    </a:lnTo>
                    <a:lnTo>
                      <a:pt x="52" y="286"/>
                    </a:lnTo>
                    <a:lnTo>
                      <a:pt x="130" y="18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33"/>
              <p:cNvSpPr/>
              <p:nvPr/>
            </p:nvSpPr>
            <p:spPr>
              <a:xfrm>
                <a:off x="3806750" y="3313475"/>
                <a:ext cx="3250" cy="7800"/>
              </a:xfrm>
              <a:custGeom>
                <a:avLst/>
                <a:gdLst/>
                <a:ahLst/>
                <a:cxnLst/>
                <a:rect l="l" t="t" r="r" b="b"/>
                <a:pathLst>
                  <a:path w="130" h="312" extrusionOk="0">
                    <a:moveTo>
                      <a:pt x="78" y="0"/>
                    </a:moveTo>
                    <a:lnTo>
                      <a:pt x="0" y="104"/>
                    </a:lnTo>
                    <a:lnTo>
                      <a:pt x="52" y="312"/>
                    </a:lnTo>
                    <a:lnTo>
                      <a:pt x="130" y="130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33"/>
              <p:cNvSpPr/>
              <p:nvPr/>
            </p:nvSpPr>
            <p:spPr>
              <a:xfrm>
                <a:off x="3808700" y="3286200"/>
                <a:ext cx="2600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104" h="183" extrusionOk="0">
                    <a:moveTo>
                      <a:pt x="52" y="1"/>
                    </a:moveTo>
                    <a:lnTo>
                      <a:pt x="0" y="105"/>
                    </a:lnTo>
                    <a:lnTo>
                      <a:pt x="52" y="183"/>
                    </a:lnTo>
                    <a:lnTo>
                      <a:pt x="104" y="105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557;p33"/>
              <p:cNvSpPr/>
              <p:nvPr/>
            </p:nvSpPr>
            <p:spPr>
              <a:xfrm>
                <a:off x="3808700" y="3312175"/>
                <a:ext cx="2600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104" h="183" extrusionOk="0">
                    <a:moveTo>
                      <a:pt x="52" y="0"/>
                    </a:moveTo>
                    <a:lnTo>
                      <a:pt x="0" y="52"/>
                    </a:lnTo>
                    <a:lnTo>
                      <a:pt x="52" y="182"/>
                    </a:lnTo>
                    <a:lnTo>
                      <a:pt x="104" y="52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33"/>
              <p:cNvSpPr/>
              <p:nvPr/>
            </p:nvSpPr>
            <p:spPr>
              <a:xfrm>
                <a:off x="3797650" y="3315425"/>
                <a:ext cx="6525" cy="14300"/>
              </a:xfrm>
              <a:custGeom>
                <a:avLst/>
                <a:gdLst/>
                <a:ahLst/>
                <a:cxnLst/>
                <a:rect l="l" t="t" r="r" b="b"/>
                <a:pathLst>
                  <a:path w="261" h="572" extrusionOk="0">
                    <a:moveTo>
                      <a:pt x="260" y="0"/>
                    </a:moveTo>
                    <a:lnTo>
                      <a:pt x="105" y="156"/>
                    </a:lnTo>
                    <a:lnTo>
                      <a:pt x="1" y="571"/>
                    </a:lnTo>
                    <a:lnTo>
                      <a:pt x="260" y="182"/>
                    </a:lnTo>
                    <a:lnTo>
                      <a:pt x="26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33"/>
              <p:cNvSpPr/>
              <p:nvPr/>
            </p:nvSpPr>
            <p:spPr>
              <a:xfrm>
                <a:off x="3815825" y="3272575"/>
                <a:ext cx="6525" cy="14300"/>
              </a:xfrm>
              <a:custGeom>
                <a:avLst/>
                <a:gdLst/>
                <a:ahLst/>
                <a:cxnLst/>
                <a:rect l="l" t="t" r="r" b="b"/>
                <a:pathLst>
                  <a:path w="261" h="572" extrusionOk="0">
                    <a:moveTo>
                      <a:pt x="260" y="1"/>
                    </a:moveTo>
                    <a:lnTo>
                      <a:pt x="1" y="390"/>
                    </a:lnTo>
                    <a:lnTo>
                      <a:pt x="1" y="572"/>
                    </a:lnTo>
                    <a:lnTo>
                      <a:pt x="156" y="416"/>
                    </a:lnTo>
                    <a:lnTo>
                      <a:pt x="26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33"/>
              <p:cNvSpPr/>
              <p:nvPr/>
            </p:nvSpPr>
            <p:spPr>
              <a:xfrm>
                <a:off x="3813225" y="3282325"/>
                <a:ext cx="2625" cy="71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286" extrusionOk="0">
                    <a:moveTo>
                      <a:pt x="105" y="0"/>
                    </a:moveTo>
                    <a:lnTo>
                      <a:pt x="1" y="156"/>
                    </a:lnTo>
                    <a:lnTo>
                      <a:pt x="27" y="286"/>
                    </a:lnTo>
                    <a:lnTo>
                      <a:pt x="105" y="182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33"/>
              <p:cNvSpPr/>
              <p:nvPr/>
            </p:nvSpPr>
            <p:spPr>
              <a:xfrm>
                <a:off x="3804150" y="3313475"/>
                <a:ext cx="2625" cy="65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260" extrusionOk="0">
                    <a:moveTo>
                      <a:pt x="78" y="0"/>
                    </a:moveTo>
                    <a:lnTo>
                      <a:pt x="0" y="78"/>
                    </a:lnTo>
                    <a:lnTo>
                      <a:pt x="0" y="260"/>
                    </a:lnTo>
                    <a:lnTo>
                      <a:pt x="104" y="104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33"/>
              <p:cNvSpPr/>
              <p:nvPr/>
            </p:nvSpPr>
            <p:spPr>
              <a:xfrm>
                <a:off x="3800250" y="3312175"/>
                <a:ext cx="3925" cy="7150"/>
              </a:xfrm>
              <a:custGeom>
                <a:avLst/>
                <a:gdLst/>
                <a:ahLst/>
                <a:cxnLst/>
                <a:rect l="l" t="t" r="r" b="b"/>
                <a:pathLst>
                  <a:path w="157" h="286" extrusionOk="0">
                    <a:moveTo>
                      <a:pt x="156" y="0"/>
                    </a:moveTo>
                    <a:lnTo>
                      <a:pt x="27" y="78"/>
                    </a:lnTo>
                    <a:lnTo>
                      <a:pt x="1" y="286"/>
                    </a:lnTo>
                    <a:lnTo>
                      <a:pt x="156" y="13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33"/>
              <p:cNvSpPr/>
              <p:nvPr/>
            </p:nvSpPr>
            <p:spPr>
              <a:xfrm>
                <a:off x="3815825" y="3282950"/>
                <a:ext cx="3925" cy="7825"/>
              </a:xfrm>
              <a:custGeom>
                <a:avLst/>
                <a:gdLst/>
                <a:ahLst/>
                <a:cxnLst/>
                <a:rect l="l" t="t" r="r" b="b"/>
                <a:pathLst>
                  <a:path w="157" h="313" extrusionOk="0">
                    <a:moveTo>
                      <a:pt x="156" y="1"/>
                    </a:moveTo>
                    <a:lnTo>
                      <a:pt x="1" y="157"/>
                    </a:lnTo>
                    <a:lnTo>
                      <a:pt x="1" y="313"/>
                    </a:lnTo>
                    <a:lnTo>
                      <a:pt x="130" y="235"/>
                    </a:lnTo>
                    <a:lnTo>
                      <a:pt x="15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33"/>
              <p:cNvSpPr/>
              <p:nvPr/>
            </p:nvSpPr>
            <p:spPr>
              <a:xfrm>
                <a:off x="3804150" y="3310875"/>
                <a:ext cx="1975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183" extrusionOk="0">
                    <a:moveTo>
                      <a:pt x="78" y="0"/>
                    </a:moveTo>
                    <a:lnTo>
                      <a:pt x="0" y="52"/>
                    </a:lnTo>
                    <a:lnTo>
                      <a:pt x="0" y="182"/>
                    </a:lnTo>
                    <a:lnTo>
                      <a:pt x="78" y="104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33"/>
              <p:cNvSpPr/>
              <p:nvPr/>
            </p:nvSpPr>
            <p:spPr>
              <a:xfrm>
                <a:off x="3813875" y="3286850"/>
                <a:ext cx="1975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183" extrusionOk="0">
                    <a:moveTo>
                      <a:pt x="79" y="1"/>
                    </a:moveTo>
                    <a:lnTo>
                      <a:pt x="1" y="105"/>
                    </a:lnTo>
                    <a:lnTo>
                      <a:pt x="1" y="182"/>
                    </a:lnTo>
                    <a:lnTo>
                      <a:pt x="79" y="157"/>
                    </a:lnTo>
                    <a:lnTo>
                      <a:pt x="79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33"/>
              <p:cNvSpPr/>
              <p:nvPr/>
            </p:nvSpPr>
            <p:spPr>
              <a:xfrm>
                <a:off x="3806100" y="3311525"/>
                <a:ext cx="2625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83" extrusionOk="0">
                    <a:moveTo>
                      <a:pt x="78" y="0"/>
                    </a:moveTo>
                    <a:lnTo>
                      <a:pt x="0" y="78"/>
                    </a:lnTo>
                    <a:lnTo>
                      <a:pt x="26" y="182"/>
                    </a:lnTo>
                    <a:lnTo>
                      <a:pt x="104" y="78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33"/>
              <p:cNvSpPr/>
              <p:nvPr/>
            </p:nvSpPr>
            <p:spPr>
              <a:xfrm>
                <a:off x="3811275" y="3286200"/>
                <a:ext cx="2625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83" extrusionOk="0">
                    <a:moveTo>
                      <a:pt x="79" y="1"/>
                    </a:moveTo>
                    <a:lnTo>
                      <a:pt x="1" y="105"/>
                    </a:lnTo>
                    <a:lnTo>
                      <a:pt x="27" y="183"/>
                    </a:lnTo>
                    <a:lnTo>
                      <a:pt x="105" y="131"/>
                    </a:lnTo>
                    <a:lnTo>
                      <a:pt x="79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33"/>
              <p:cNvSpPr/>
              <p:nvPr/>
            </p:nvSpPr>
            <p:spPr>
              <a:xfrm>
                <a:off x="3806100" y="3310225"/>
                <a:ext cx="1975" cy="32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131" extrusionOk="0">
                    <a:moveTo>
                      <a:pt x="52" y="0"/>
                    </a:moveTo>
                    <a:lnTo>
                      <a:pt x="0" y="26"/>
                    </a:lnTo>
                    <a:lnTo>
                      <a:pt x="0" y="130"/>
                    </a:lnTo>
                    <a:lnTo>
                      <a:pt x="78" y="52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33"/>
              <p:cNvSpPr/>
              <p:nvPr/>
            </p:nvSpPr>
            <p:spPr>
              <a:xfrm>
                <a:off x="3811925" y="3289450"/>
                <a:ext cx="1975" cy="32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131" extrusionOk="0">
                    <a:moveTo>
                      <a:pt x="79" y="1"/>
                    </a:moveTo>
                    <a:lnTo>
                      <a:pt x="1" y="53"/>
                    </a:lnTo>
                    <a:lnTo>
                      <a:pt x="27" y="130"/>
                    </a:lnTo>
                    <a:lnTo>
                      <a:pt x="79" y="78"/>
                    </a:lnTo>
                    <a:lnTo>
                      <a:pt x="79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33"/>
              <p:cNvSpPr/>
              <p:nvPr/>
            </p:nvSpPr>
            <p:spPr>
              <a:xfrm>
                <a:off x="3808050" y="3310875"/>
                <a:ext cx="195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78" h="105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26" y="104"/>
                    </a:lnTo>
                    <a:lnTo>
                      <a:pt x="78" y="5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33"/>
              <p:cNvSpPr/>
              <p:nvPr/>
            </p:nvSpPr>
            <p:spPr>
              <a:xfrm>
                <a:off x="3810000" y="3288800"/>
                <a:ext cx="1950" cy="3275"/>
              </a:xfrm>
              <a:custGeom>
                <a:avLst/>
                <a:gdLst/>
                <a:ahLst/>
                <a:cxnLst/>
                <a:rect l="l" t="t" r="r" b="b"/>
                <a:pathLst>
                  <a:path w="78" h="131" extrusionOk="0">
                    <a:moveTo>
                      <a:pt x="52" y="1"/>
                    </a:moveTo>
                    <a:lnTo>
                      <a:pt x="0" y="79"/>
                    </a:lnTo>
                    <a:lnTo>
                      <a:pt x="52" y="130"/>
                    </a:lnTo>
                    <a:lnTo>
                      <a:pt x="78" y="79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33"/>
              <p:cNvSpPr/>
              <p:nvPr/>
            </p:nvSpPr>
            <p:spPr>
              <a:xfrm>
                <a:off x="3811275" y="3290750"/>
                <a:ext cx="13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105" extrusionOk="0">
                    <a:moveTo>
                      <a:pt x="27" y="1"/>
                    </a:moveTo>
                    <a:lnTo>
                      <a:pt x="1" y="52"/>
                    </a:lnTo>
                    <a:lnTo>
                      <a:pt x="27" y="104"/>
                    </a:lnTo>
                    <a:lnTo>
                      <a:pt x="53" y="78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33"/>
              <p:cNvSpPr/>
              <p:nvPr/>
            </p:nvSpPr>
            <p:spPr>
              <a:xfrm>
                <a:off x="3807400" y="3309575"/>
                <a:ext cx="13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79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26" y="78"/>
                    </a:lnTo>
                    <a:lnTo>
                      <a:pt x="52" y="5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33"/>
              <p:cNvSpPr/>
              <p:nvPr/>
            </p:nvSpPr>
            <p:spPr>
              <a:xfrm>
                <a:off x="3811275" y="3311525"/>
                <a:ext cx="1975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183" extrusionOk="0">
                    <a:moveTo>
                      <a:pt x="27" y="0"/>
                    </a:moveTo>
                    <a:lnTo>
                      <a:pt x="1" y="78"/>
                    </a:lnTo>
                    <a:lnTo>
                      <a:pt x="53" y="182"/>
                    </a:lnTo>
                    <a:lnTo>
                      <a:pt x="79" y="52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33"/>
              <p:cNvSpPr/>
              <p:nvPr/>
            </p:nvSpPr>
            <p:spPr>
              <a:xfrm>
                <a:off x="3806750" y="3286200"/>
                <a:ext cx="1975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183" extrusionOk="0">
                    <a:moveTo>
                      <a:pt x="26" y="1"/>
                    </a:moveTo>
                    <a:lnTo>
                      <a:pt x="0" y="131"/>
                    </a:lnTo>
                    <a:lnTo>
                      <a:pt x="52" y="183"/>
                    </a:lnTo>
                    <a:lnTo>
                      <a:pt x="78" y="105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33"/>
              <p:cNvSpPr/>
              <p:nvPr/>
            </p:nvSpPr>
            <p:spPr>
              <a:xfrm>
                <a:off x="3806100" y="3289450"/>
                <a:ext cx="1975" cy="32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131" extrusionOk="0">
                    <a:moveTo>
                      <a:pt x="26" y="1"/>
                    </a:moveTo>
                    <a:lnTo>
                      <a:pt x="0" y="78"/>
                    </a:lnTo>
                    <a:lnTo>
                      <a:pt x="52" y="130"/>
                    </a:lnTo>
                    <a:lnTo>
                      <a:pt x="78" y="53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33"/>
              <p:cNvSpPr/>
              <p:nvPr/>
            </p:nvSpPr>
            <p:spPr>
              <a:xfrm>
                <a:off x="3811925" y="3310225"/>
                <a:ext cx="19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105" extrusionOk="0">
                    <a:moveTo>
                      <a:pt x="27" y="0"/>
                    </a:moveTo>
                    <a:lnTo>
                      <a:pt x="1" y="52"/>
                    </a:lnTo>
                    <a:lnTo>
                      <a:pt x="53" y="104"/>
                    </a:lnTo>
                    <a:lnTo>
                      <a:pt x="79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33"/>
              <p:cNvSpPr/>
              <p:nvPr/>
            </p:nvSpPr>
            <p:spPr>
              <a:xfrm>
                <a:off x="3810000" y="3310225"/>
                <a:ext cx="1950" cy="3275"/>
              </a:xfrm>
              <a:custGeom>
                <a:avLst/>
                <a:gdLst/>
                <a:ahLst/>
                <a:cxnLst/>
                <a:rect l="l" t="t" r="r" b="b"/>
                <a:pathLst>
                  <a:path w="78" h="131" extrusionOk="0">
                    <a:moveTo>
                      <a:pt x="26" y="0"/>
                    </a:moveTo>
                    <a:lnTo>
                      <a:pt x="0" y="78"/>
                    </a:lnTo>
                    <a:lnTo>
                      <a:pt x="52" y="130"/>
                    </a:lnTo>
                    <a:lnTo>
                      <a:pt x="78" y="5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33"/>
              <p:cNvSpPr/>
              <p:nvPr/>
            </p:nvSpPr>
            <p:spPr>
              <a:xfrm>
                <a:off x="3808050" y="3288800"/>
                <a:ext cx="1950" cy="3275"/>
              </a:xfrm>
              <a:custGeom>
                <a:avLst/>
                <a:gdLst/>
                <a:ahLst/>
                <a:cxnLst/>
                <a:rect l="l" t="t" r="r" b="b"/>
                <a:pathLst>
                  <a:path w="78" h="131" extrusionOk="0">
                    <a:moveTo>
                      <a:pt x="26" y="1"/>
                    </a:moveTo>
                    <a:lnTo>
                      <a:pt x="0" y="79"/>
                    </a:lnTo>
                    <a:lnTo>
                      <a:pt x="52" y="130"/>
                    </a:lnTo>
                    <a:lnTo>
                      <a:pt x="78" y="79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33"/>
              <p:cNvSpPr/>
              <p:nvPr/>
            </p:nvSpPr>
            <p:spPr>
              <a:xfrm>
                <a:off x="3807400" y="3290750"/>
                <a:ext cx="19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105" extrusionOk="0">
                    <a:moveTo>
                      <a:pt x="26" y="1"/>
                    </a:moveTo>
                    <a:lnTo>
                      <a:pt x="0" y="78"/>
                    </a:lnTo>
                    <a:lnTo>
                      <a:pt x="52" y="104"/>
                    </a:lnTo>
                    <a:lnTo>
                      <a:pt x="78" y="52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33"/>
              <p:cNvSpPr/>
              <p:nvPr/>
            </p:nvSpPr>
            <p:spPr>
              <a:xfrm>
                <a:off x="3810625" y="3309575"/>
                <a:ext cx="197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79" extrusionOk="0">
                    <a:moveTo>
                      <a:pt x="27" y="0"/>
                    </a:moveTo>
                    <a:lnTo>
                      <a:pt x="1" y="26"/>
                    </a:lnTo>
                    <a:lnTo>
                      <a:pt x="53" y="78"/>
                    </a:lnTo>
                    <a:lnTo>
                      <a:pt x="79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33"/>
              <p:cNvSpPr/>
              <p:nvPr/>
            </p:nvSpPr>
            <p:spPr>
              <a:xfrm>
                <a:off x="3812575" y="3308925"/>
                <a:ext cx="13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79" extrusionOk="0">
                    <a:moveTo>
                      <a:pt x="27" y="1"/>
                    </a:moveTo>
                    <a:lnTo>
                      <a:pt x="1" y="52"/>
                    </a:lnTo>
                    <a:lnTo>
                      <a:pt x="53" y="78"/>
                    </a:lnTo>
                    <a:lnTo>
                      <a:pt x="53" y="26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33"/>
              <p:cNvSpPr/>
              <p:nvPr/>
            </p:nvSpPr>
            <p:spPr>
              <a:xfrm>
                <a:off x="3806100" y="3291400"/>
                <a:ext cx="13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79" extrusionOk="0">
                    <a:moveTo>
                      <a:pt x="0" y="0"/>
                    </a:moveTo>
                    <a:lnTo>
                      <a:pt x="0" y="78"/>
                    </a:lnTo>
                    <a:lnTo>
                      <a:pt x="26" y="78"/>
                    </a:lnTo>
                    <a:lnTo>
                      <a:pt x="52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33"/>
              <p:cNvSpPr/>
              <p:nvPr/>
            </p:nvSpPr>
            <p:spPr>
              <a:xfrm>
                <a:off x="3805450" y="329335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52" y="52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33"/>
              <p:cNvSpPr/>
              <p:nvPr/>
            </p:nvSpPr>
            <p:spPr>
              <a:xfrm>
                <a:off x="3813225" y="330827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1" y="1"/>
                    </a:moveTo>
                    <a:lnTo>
                      <a:pt x="1" y="27"/>
                    </a:lnTo>
                    <a:lnTo>
                      <a:pt x="27" y="52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33"/>
              <p:cNvSpPr/>
              <p:nvPr/>
            </p:nvSpPr>
            <p:spPr>
              <a:xfrm>
                <a:off x="3811275" y="3308275"/>
                <a:ext cx="197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79" extrusionOk="0">
                    <a:moveTo>
                      <a:pt x="27" y="1"/>
                    </a:moveTo>
                    <a:lnTo>
                      <a:pt x="1" y="52"/>
                    </a:lnTo>
                    <a:lnTo>
                      <a:pt x="53" y="78"/>
                    </a:lnTo>
                    <a:lnTo>
                      <a:pt x="79" y="27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33"/>
              <p:cNvSpPr/>
              <p:nvPr/>
            </p:nvSpPr>
            <p:spPr>
              <a:xfrm>
                <a:off x="3806750" y="3292700"/>
                <a:ext cx="19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53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52" y="52"/>
                    </a:lnTo>
                    <a:lnTo>
                      <a:pt x="78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33"/>
              <p:cNvSpPr/>
              <p:nvPr/>
            </p:nvSpPr>
            <p:spPr>
              <a:xfrm>
                <a:off x="3811925" y="330762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53" y="53"/>
                    </a:lnTo>
                    <a:lnTo>
                      <a:pt x="53" y="27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33"/>
              <p:cNvSpPr/>
              <p:nvPr/>
            </p:nvSpPr>
            <p:spPr>
              <a:xfrm>
                <a:off x="3806750" y="329335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0" y="0"/>
                    </a:moveTo>
                    <a:lnTo>
                      <a:pt x="0" y="52"/>
                    </a:lnTo>
                    <a:lnTo>
                      <a:pt x="26" y="52"/>
                    </a:lnTo>
                    <a:lnTo>
                      <a:pt x="52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33"/>
              <p:cNvSpPr/>
              <p:nvPr/>
            </p:nvSpPr>
            <p:spPr>
              <a:xfrm>
                <a:off x="3809350" y="3290750"/>
                <a:ext cx="1950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78" h="79" extrusionOk="0">
                    <a:moveTo>
                      <a:pt x="26" y="1"/>
                    </a:moveTo>
                    <a:lnTo>
                      <a:pt x="0" y="52"/>
                    </a:lnTo>
                    <a:lnTo>
                      <a:pt x="26" y="78"/>
                    </a:lnTo>
                    <a:lnTo>
                      <a:pt x="78" y="52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33"/>
              <p:cNvSpPr/>
              <p:nvPr/>
            </p:nvSpPr>
            <p:spPr>
              <a:xfrm>
                <a:off x="3808700" y="3309575"/>
                <a:ext cx="195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78" h="105" extrusionOk="0">
                    <a:moveTo>
                      <a:pt x="52" y="0"/>
                    </a:moveTo>
                    <a:lnTo>
                      <a:pt x="0" y="52"/>
                    </a:lnTo>
                    <a:lnTo>
                      <a:pt x="52" y="104"/>
                    </a:lnTo>
                    <a:lnTo>
                      <a:pt x="78" y="26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33"/>
              <p:cNvSpPr/>
              <p:nvPr/>
            </p:nvSpPr>
            <p:spPr>
              <a:xfrm>
                <a:off x="3808700" y="3292050"/>
                <a:ext cx="1300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52" h="79" extrusionOk="0">
                    <a:moveTo>
                      <a:pt x="26" y="0"/>
                    </a:moveTo>
                    <a:lnTo>
                      <a:pt x="0" y="52"/>
                    </a:lnTo>
                    <a:lnTo>
                      <a:pt x="26" y="78"/>
                    </a:lnTo>
                    <a:lnTo>
                      <a:pt x="52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" name="Google Shape;593;p33"/>
              <p:cNvSpPr/>
              <p:nvPr/>
            </p:nvSpPr>
            <p:spPr>
              <a:xfrm>
                <a:off x="3810000" y="3308925"/>
                <a:ext cx="1300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2" h="53" extrusionOk="0">
                    <a:moveTo>
                      <a:pt x="26" y="1"/>
                    </a:moveTo>
                    <a:lnTo>
                      <a:pt x="0" y="26"/>
                    </a:lnTo>
                    <a:lnTo>
                      <a:pt x="26" y="52"/>
                    </a:lnTo>
                    <a:lnTo>
                      <a:pt x="52" y="26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33"/>
              <p:cNvSpPr/>
              <p:nvPr/>
            </p:nvSpPr>
            <p:spPr>
              <a:xfrm>
                <a:off x="3810000" y="3292050"/>
                <a:ext cx="1950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78" h="79" extrusionOk="0">
                    <a:moveTo>
                      <a:pt x="52" y="0"/>
                    </a:moveTo>
                    <a:lnTo>
                      <a:pt x="0" y="26"/>
                    </a:lnTo>
                    <a:lnTo>
                      <a:pt x="26" y="78"/>
                    </a:lnTo>
                    <a:lnTo>
                      <a:pt x="78" y="52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33"/>
              <p:cNvSpPr/>
              <p:nvPr/>
            </p:nvSpPr>
            <p:spPr>
              <a:xfrm>
                <a:off x="3808050" y="3308925"/>
                <a:ext cx="1950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78" h="79" extrusionOk="0">
                    <a:moveTo>
                      <a:pt x="52" y="1"/>
                    </a:moveTo>
                    <a:lnTo>
                      <a:pt x="0" y="26"/>
                    </a:lnTo>
                    <a:lnTo>
                      <a:pt x="26" y="78"/>
                    </a:lnTo>
                    <a:lnTo>
                      <a:pt x="78" y="26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33"/>
              <p:cNvSpPr/>
              <p:nvPr/>
            </p:nvSpPr>
            <p:spPr>
              <a:xfrm>
                <a:off x="3809350" y="3308275"/>
                <a:ext cx="1300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2" h="53" extrusionOk="0">
                    <a:moveTo>
                      <a:pt x="26" y="1"/>
                    </a:moveTo>
                    <a:lnTo>
                      <a:pt x="0" y="27"/>
                    </a:lnTo>
                    <a:lnTo>
                      <a:pt x="26" y="52"/>
                    </a:lnTo>
                    <a:lnTo>
                      <a:pt x="52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33"/>
              <p:cNvSpPr/>
              <p:nvPr/>
            </p:nvSpPr>
            <p:spPr>
              <a:xfrm>
                <a:off x="3809350" y="3292700"/>
                <a:ext cx="1300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2" h="53" extrusionOk="0">
                    <a:moveTo>
                      <a:pt x="26" y="0"/>
                    </a:moveTo>
                    <a:lnTo>
                      <a:pt x="0" y="52"/>
                    </a:lnTo>
                    <a:lnTo>
                      <a:pt x="52" y="5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33"/>
              <p:cNvSpPr/>
              <p:nvPr/>
            </p:nvSpPr>
            <p:spPr>
              <a:xfrm>
                <a:off x="3808050" y="329335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26" y="52"/>
                    </a:lnTo>
                    <a:lnTo>
                      <a:pt x="52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33"/>
              <p:cNvSpPr/>
              <p:nvPr/>
            </p:nvSpPr>
            <p:spPr>
              <a:xfrm>
                <a:off x="3810625" y="330827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27" y="52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33"/>
              <p:cNvSpPr/>
              <p:nvPr/>
            </p:nvSpPr>
            <p:spPr>
              <a:xfrm>
                <a:off x="3810000" y="3307625"/>
                <a:ext cx="1300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2" h="53" extrusionOk="0">
                    <a:moveTo>
                      <a:pt x="26" y="1"/>
                    </a:moveTo>
                    <a:lnTo>
                      <a:pt x="0" y="27"/>
                    </a:lnTo>
                    <a:lnTo>
                      <a:pt x="26" y="53"/>
                    </a:lnTo>
                    <a:lnTo>
                      <a:pt x="52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33"/>
              <p:cNvSpPr/>
              <p:nvPr/>
            </p:nvSpPr>
            <p:spPr>
              <a:xfrm>
                <a:off x="3808700" y="3294000"/>
                <a:ext cx="1300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2" h="27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26" y="26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33"/>
              <p:cNvSpPr/>
              <p:nvPr/>
            </p:nvSpPr>
            <p:spPr>
              <a:xfrm>
                <a:off x="3811275" y="330762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27" y="27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33"/>
              <p:cNvSpPr/>
              <p:nvPr/>
            </p:nvSpPr>
            <p:spPr>
              <a:xfrm>
                <a:off x="3807400" y="329400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52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33"/>
              <p:cNvSpPr/>
              <p:nvPr/>
            </p:nvSpPr>
            <p:spPr>
              <a:xfrm>
                <a:off x="3808050" y="329465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0" y="0"/>
                    </a:moveTo>
                    <a:lnTo>
                      <a:pt x="26" y="26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33"/>
              <p:cNvSpPr/>
              <p:nvPr/>
            </p:nvSpPr>
            <p:spPr>
              <a:xfrm>
                <a:off x="3810625" y="330762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1" y="1"/>
                    </a:moveTo>
                    <a:lnTo>
                      <a:pt x="27" y="27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33"/>
              <p:cNvSpPr/>
              <p:nvPr/>
            </p:nvSpPr>
            <p:spPr>
              <a:xfrm>
                <a:off x="3800900" y="3310225"/>
                <a:ext cx="3275" cy="3925"/>
              </a:xfrm>
              <a:custGeom>
                <a:avLst/>
                <a:gdLst/>
                <a:ahLst/>
                <a:cxnLst/>
                <a:rect l="l" t="t" r="r" b="b"/>
                <a:pathLst>
                  <a:path w="131" h="157" extrusionOk="0">
                    <a:moveTo>
                      <a:pt x="130" y="0"/>
                    </a:moveTo>
                    <a:lnTo>
                      <a:pt x="52" y="26"/>
                    </a:lnTo>
                    <a:lnTo>
                      <a:pt x="1" y="156"/>
                    </a:lnTo>
                    <a:lnTo>
                      <a:pt x="130" y="78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33"/>
              <p:cNvSpPr/>
              <p:nvPr/>
            </p:nvSpPr>
            <p:spPr>
              <a:xfrm>
                <a:off x="3815825" y="3288800"/>
                <a:ext cx="3275" cy="3925"/>
              </a:xfrm>
              <a:custGeom>
                <a:avLst/>
                <a:gdLst/>
                <a:ahLst/>
                <a:cxnLst/>
                <a:rect l="l" t="t" r="r" b="b"/>
                <a:pathLst>
                  <a:path w="131" h="157" extrusionOk="0">
                    <a:moveTo>
                      <a:pt x="130" y="1"/>
                    </a:moveTo>
                    <a:lnTo>
                      <a:pt x="1" y="79"/>
                    </a:lnTo>
                    <a:lnTo>
                      <a:pt x="1" y="156"/>
                    </a:lnTo>
                    <a:lnTo>
                      <a:pt x="79" y="130"/>
                    </a:lnTo>
                    <a:lnTo>
                      <a:pt x="13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33"/>
              <p:cNvSpPr/>
              <p:nvPr/>
            </p:nvSpPr>
            <p:spPr>
              <a:xfrm>
                <a:off x="3813875" y="3290750"/>
                <a:ext cx="19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105" extrusionOk="0">
                    <a:moveTo>
                      <a:pt x="79" y="1"/>
                    </a:moveTo>
                    <a:lnTo>
                      <a:pt x="1" y="26"/>
                    </a:lnTo>
                    <a:lnTo>
                      <a:pt x="27" y="104"/>
                    </a:lnTo>
                    <a:lnTo>
                      <a:pt x="79" y="78"/>
                    </a:lnTo>
                    <a:lnTo>
                      <a:pt x="79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33"/>
              <p:cNvSpPr/>
              <p:nvPr/>
            </p:nvSpPr>
            <p:spPr>
              <a:xfrm>
                <a:off x="3804150" y="3309575"/>
                <a:ext cx="19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105" extrusionOk="0">
                    <a:moveTo>
                      <a:pt x="52" y="0"/>
                    </a:moveTo>
                    <a:lnTo>
                      <a:pt x="0" y="26"/>
                    </a:lnTo>
                    <a:lnTo>
                      <a:pt x="0" y="104"/>
                    </a:lnTo>
                    <a:lnTo>
                      <a:pt x="78" y="52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33"/>
              <p:cNvSpPr/>
              <p:nvPr/>
            </p:nvSpPr>
            <p:spPr>
              <a:xfrm>
                <a:off x="3815825" y="3292050"/>
                <a:ext cx="197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79" extrusionOk="0">
                    <a:moveTo>
                      <a:pt x="79" y="0"/>
                    </a:moveTo>
                    <a:lnTo>
                      <a:pt x="1" y="26"/>
                    </a:lnTo>
                    <a:lnTo>
                      <a:pt x="1" y="78"/>
                    </a:lnTo>
                    <a:lnTo>
                      <a:pt x="79" y="78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33"/>
              <p:cNvSpPr/>
              <p:nvPr/>
            </p:nvSpPr>
            <p:spPr>
              <a:xfrm>
                <a:off x="3802200" y="3308275"/>
                <a:ext cx="19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105" extrusionOk="0">
                    <a:moveTo>
                      <a:pt x="78" y="1"/>
                    </a:moveTo>
                    <a:lnTo>
                      <a:pt x="0" y="27"/>
                    </a:lnTo>
                    <a:lnTo>
                      <a:pt x="0" y="104"/>
                    </a:lnTo>
                    <a:lnTo>
                      <a:pt x="78" y="78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33"/>
              <p:cNvSpPr/>
              <p:nvPr/>
            </p:nvSpPr>
            <p:spPr>
              <a:xfrm>
                <a:off x="3814525" y="3292700"/>
                <a:ext cx="13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79" extrusionOk="0">
                    <a:moveTo>
                      <a:pt x="53" y="0"/>
                    </a:moveTo>
                    <a:lnTo>
                      <a:pt x="1" y="26"/>
                    </a:lnTo>
                    <a:lnTo>
                      <a:pt x="1" y="78"/>
                    </a:lnTo>
                    <a:lnTo>
                      <a:pt x="53" y="5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33"/>
              <p:cNvSpPr/>
              <p:nvPr/>
            </p:nvSpPr>
            <p:spPr>
              <a:xfrm>
                <a:off x="3804150" y="3308275"/>
                <a:ext cx="13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79" extrusionOk="0">
                    <a:moveTo>
                      <a:pt x="0" y="1"/>
                    </a:moveTo>
                    <a:lnTo>
                      <a:pt x="0" y="78"/>
                    </a:lnTo>
                    <a:lnTo>
                      <a:pt x="52" y="52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33"/>
              <p:cNvSpPr/>
              <p:nvPr/>
            </p:nvSpPr>
            <p:spPr>
              <a:xfrm>
                <a:off x="3805450" y="3308925"/>
                <a:ext cx="197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79" extrusionOk="0">
                    <a:moveTo>
                      <a:pt x="52" y="1"/>
                    </a:moveTo>
                    <a:lnTo>
                      <a:pt x="0" y="26"/>
                    </a:lnTo>
                    <a:lnTo>
                      <a:pt x="26" y="78"/>
                    </a:lnTo>
                    <a:lnTo>
                      <a:pt x="78" y="52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33"/>
              <p:cNvSpPr/>
              <p:nvPr/>
            </p:nvSpPr>
            <p:spPr>
              <a:xfrm>
                <a:off x="3812575" y="3291400"/>
                <a:ext cx="19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105" extrusionOk="0">
                    <a:moveTo>
                      <a:pt x="53" y="0"/>
                    </a:moveTo>
                    <a:lnTo>
                      <a:pt x="1" y="52"/>
                    </a:lnTo>
                    <a:lnTo>
                      <a:pt x="27" y="104"/>
                    </a:lnTo>
                    <a:lnTo>
                      <a:pt x="79" y="78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33"/>
              <p:cNvSpPr/>
              <p:nvPr/>
            </p:nvSpPr>
            <p:spPr>
              <a:xfrm>
                <a:off x="3806750" y="3308275"/>
                <a:ext cx="13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79" extrusionOk="0">
                    <a:moveTo>
                      <a:pt x="26" y="1"/>
                    </a:moveTo>
                    <a:lnTo>
                      <a:pt x="0" y="27"/>
                    </a:lnTo>
                    <a:lnTo>
                      <a:pt x="26" y="78"/>
                    </a:lnTo>
                    <a:lnTo>
                      <a:pt x="52" y="52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33"/>
              <p:cNvSpPr/>
              <p:nvPr/>
            </p:nvSpPr>
            <p:spPr>
              <a:xfrm>
                <a:off x="3811925" y="329270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27" y="0"/>
                    </a:moveTo>
                    <a:lnTo>
                      <a:pt x="1" y="26"/>
                    </a:lnTo>
                    <a:lnTo>
                      <a:pt x="27" y="52"/>
                    </a:lnTo>
                    <a:lnTo>
                      <a:pt x="53" y="52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33"/>
              <p:cNvSpPr/>
              <p:nvPr/>
            </p:nvSpPr>
            <p:spPr>
              <a:xfrm>
                <a:off x="3813225" y="329335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53" y="0"/>
                    </a:moveTo>
                    <a:lnTo>
                      <a:pt x="1" y="26"/>
                    </a:lnTo>
                    <a:lnTo>
                      <a:pt x="27" y="52"/>
                    </a:lnTo>
                    <a:lnTo>
                      <a:pt x="53" y="5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33"/>
              <p:cNvSpPr/>
              <p:nvPr/>
            </p:nvSpPr>
            <p:spPr>
              <a:xfrm>
                <a:off x="3805450" y="3307625"/>
                <a:ext cx="13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79" extrusionOk="0">
                    <a:moveTo>
                      <a:pt x="26" y="1"/>
                    </a:moveTo>
                    <a:lnTo>
                      <a:pt x="0" y="27"/>
                    </a:lnTo>
                    <a:lnTo>
                      <a:pt x="0" y="78"/>
                    </a:lnTo>
                    <a:lnTo>
                      <a:pt x="52" y="53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33"/>
              <p:cNvSpPr/>
              <p:nvPr/>
            </p:nvSpPr>
            <p:spPr>
              <a:xfrm>
                <a:off x="3806100" y="330762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0" y="1"/>
                    </a:moveTo>
                    <a:lnTo>
                      <a:pt x="26" y="53"/>
                    </a:lnTo>
                    <a:lnTo>
                      <a:pt x="52" y="27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33"/>
              <p:cNvSpPr/>
              <p:nvPr/>
            </p:nvSpPr>
            <p:spPr>
              <a:xfrm>
                <a:off x="3812575" y="329400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1" y="0"/>
                    </a:moveTo>
                    <a:lnTo>
                      <a:pt x="1" y="26"/>
                    </a:lnTo>
                    <a:lnTo>
                      <a:pt x="53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33"/>
              <p:cNvSpPr/>
              <p:nvPr/>
            </p:nvSpPr>
            <p:spPr>
              <a:xfrm>
                <a:off x="3802200" y="3306975"/>
                <a:ext cx="197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79" extrusionOk="0">
                    <a:moveTo>
                      <a:pt x="26" y="1"/>
                    </a:moveTo>
                    <a:lnTo>
                      <a:pt x="0" y="79"/>
                    </a:lnTo>
                    <a:lnTo>
                      <a:pt x="78" y="53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33"/>
              <p:cNvSpPr/>
              <p:nvPr/>
            </p:nvSpPr>
            <p:spPr>
              <a:xfrm>
                <a:off x="3815825" y="3294000"/>
                <a:ext cx="19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53" extrusionOk="0">
                    <a:moveTo>
                      <a:pt x="1" y="0"/>
                    </a:moveTo>
                    <a:lnTo>
                      <a:pt x="1" y="52"/>
                    </a:lnTo>
                    <a:lnTo>
                      <a:pt x="53" y="52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33"/>
              <p:cNvSpPr/>
              <p:nvPr/>
            </p:nvSpPr>
            <p:spPr>
              <a:xfrm>
                <a:off x="3814525" y="329400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53" y="0"/>
                    </a:moveTo>
                    <a:lnTo>
                      <a:pt x="1" y="26"/>
                    </a:lnTo>
                    <a:lnTo>
                      <a:pt x="1" y="52"/>
                    </a:lnTo>
                    <a:lnTo>
                      <a:pt x="53" y="5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33"/>
              <p:cNvSpPr/>
              <p:nvPr/>
            </p:nvSpPr>
            <p:spPr>
              <a:xfrm>
                <a:off x="3804150" y="330697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0" y="1"/>
                    </a:moveTo>
                    <a:lnTo>
                      <a:pt x="0" y="53"/>
                    </a:lnTo>
                    <a:lnTo>
                      <a:pt x="52" y="53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33"/>
              <p:cNvSpPr/>
              <p:nvPr/>
            </p:nvSpPr>
            <p:spPr>
              <a:xfrm>
                <a:off x="3815825" y="329530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1" y="0"/>
                    </a:moveTo>
                    <a:lnTo>
                      <a:pt x="1" y="52"/>
                    </a:lnTo>
                    <a:lnTo>
                      <a:pt x="53" y="5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33"/>
              <p:cNvSpPr/>
              <p:nvPr/>
            </p:nvSpPr>
            <p:spPr>
              <a:xfrm>
                <a:off x="3802850" y="330567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0" y="1"/>
                    </a:moveTo>
                    <a:lnTo>
                      <a:pt x="0" y="53"/>
                    </a:lnTo>
                    <a:lnTo>
                      <a:pt x="52" y="53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33"/>
              <p:cNvSpPr/>
              <p:nvPr/>
            </p:nvSpPr>
            <p:spPr>
              <a:xfrm>
                <a:off x="3814525" y="329530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1" y="0"/>
                    </a:moveTo>
                    <a:lnTo>
                      <a:pt x="27" y="52"/>
                    </a:lnTo>
                    <a:lnTo>
                      <a:pt x="53" y="5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33"/>
              <p:cNvSpPr/>
              <p:nvPr/>
            </p:nvSpPr>
            <p:spPr>
              <a:xfrm>
                <a:off x="3804150" y="330567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0" y="1"/>
                    </a:moveTo>
                    <a:lnTo>
                      <a:pt x="0" y="53"/>
                    </a:lnTo>
                    <a:lnTo>
                      <a:pt x="52" y="53"/>
                    </a:lnTo>
                    <a:lnTo>
                      <a:pt x="26" y="2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33"/>
              <p:cNvSpPr/>
              <p:nvPr/>
            </p:nvSpPr>
            <p:spPr>
              <a:xfrm>
                <a:off x="3805450" y="330697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0" y="1"/>
                    </a:moveTo>
                    <a:lnTo>
                      <a:pt x="0" y="53"/>
                    </a:lnTo>
                    <a:lnTo>
                      <a:pt x="26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33"/>
              <p:cNvSpPr/>
              <p:nvPr/>
            </p:nvSpPr>
            <p:spPr>
              <a:xfrm>
                <a:off x="3813875" y="3294650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1" y="0"/>
                    </a:moveTo>
                    <a:lnTo>
                      <a:pt x="1" y="26"/>
                    </a:lnTo>
                    <a:lnTo>
                      <a:pt x="27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33"/>
              <p:cNvSpPr/>
              <p:nvPr/>
            </p:nvSpPr>
            <p:spPr>
              <a:xfrm>
                <a:off x="3813875" y="329530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1" y="0"/>
                    </a:moveTo>
                    <a:lnTo>
                      <a:pt x="27" y="26"/>
                    </a:lnTo>
                    <a:lnTo>
                      <a:pt x="53" y="52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33"/>
              <p:cNvSpPr/>
              <p:nvPr/>
            </p:nvSpPr>
            <p:spPr>
              <a:xfrm>
                <a:off x="3804800" y="330632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0" y="1"/>
                    </a:moveTo>
                    <a:lnTo>
                      <a:pt x="26" y="27"/>
                    </a:lnTo>
                    <a:lnTo>
                      <a:pt x="52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33"/>
              <p:cNvSpPr/>
              <p:nvPr/>
            </p:nvSpPr>
            <p:spPr>
              <a:xfrm>
                <a:off x="3806100" y="330697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52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33"/>
              <p:cNvSpPr/>
              <p:nvPr/>
            </p:nvSpPr>
            <p:spPr>
              <a:xfrm>
                <a:off x="3812575" y="329465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1" y="0"/>
                    </a:moveTo>
                    <a:lnTo>
                      <a:pt x="27" y="26"/>
                    </a:lnTo>
                    <a:lnTo>
                      <a:pt x="53" y="26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33"/>
              <p:cNvSpPr/>
              <p:nvPr/>
            </p:nvSpPr>
            <p:spPr>
              <a:xfrm>
                <a:off x="3813225" y="329530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1" y="0"/>
                    </a:moveTo>
                    <a:lnTo>
                      <a:pt x="27" y="26"/>
                    </a:lnTo>
                    <a:lnTo>
                      <a:pt x="53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33"/>
              <p:cNvSpPr/>
              <p:nvPr/>
            </p:nvSpPr>
            <p:spPr>
              <a:xfrm>
                <a:off x="3805450" y="330632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0" y="1"/>
                    </a:moveTo>
                    <a:lnTo>
                      <a:pt x="26" y="27"/>
                    </a:lnTo>
                    <a:lnTo>
                      <a:pt x="52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33"/>
              <p:cNvSpPr/>
              <p:nvPr/>
            </p:nvSpPr>
            <p:spPr>
              <a:xfrm>
                <a:off x="3807400" y="3308275"/>
                <a:ext cx="19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53" extrusionOk="0">
                    <a:moveTo>
                      <a:pt x="0" y="1"/>
                    </a:moveTo>
                    <a:lnTo>
                      <a:pt x="26" y="52"/>
                    </a:lnTo>
                    <a:lnTo>
                      <a:pt x="78" y="27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33"/>
              <p:cNvSpPr/>
              <p:nvPr/>
            </p:nvSpPr>
            <p:spPr>
              <a:xfrm>
                <a:off x="3810625" y="3293350"/>
                <a:ext cx="19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53" extrusionOk="0">
                    <a:moveTo>
                      <a:pt x="53" y="0"/>
                    </a:moveTo>
                    <a:lnTo>
                      <a:pt x="1" y="26"/>
                    </a:lnTo>
                    <a:lnTo>
                      <a:pt x="27" y="52"/>
                    </a:lnTo>
                    <a:lnTo>
                      <a:pt x="79" y="26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33"/>
              <p:cNvSpPr/>
              <p:nvPr/>
            </p:nvSpPr>
            <p:spPr>
              <a:xfrm>
                <a:off x="3810000" y="3294000"/>
                <a:ext cx="1300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2" h="27" extrusionOk="0">
                    <a:moveTo>
                      <a:pt x="0" y="0"/>
                    </a:moveTo>
                    <a:lnTo>
                      <a:pt x="26" y="26"/>
                    </a:lnTo>
                    <a:lnTo>
                      <a:pt x="52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33"/>
              <p:cNvSpPr/>
              <p:nvPr/>
            </p:nvSpPr>
            <p:spPr>
              <a:xfrm>
                <a:off x="3808700" y="3307625"/>
                <a:ext cx="1300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2" h="53" extrusionOk="0">
                    <a:moveTo>
                      <a:pt x="26" y="1"/>
                    </a:moveTo>
                    <a:lnTo>
                      <a:pt x="0" y="27"/>
                    </a:lnTo>
                    <a:lnTo>
                      <a:pt x="26" y="53"/>
                    </a:lnTo>
                    <a:lnTo>
                      <a:pt x="52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33"/>
              <p:cNvSpPr/>
              <p:nvPr/>
            </p:nvSpPr>
            <p:spPr>
              <a:xfrm>
                <a:off x="3811275" y="329400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53" y="0"/>
                    </a:moveTo>
                    <a:lnTo>
                      <a:pt x="1" y="26"/>
                    </a:lnTo>
                    <a:lnTo>
                      <a:pt x="53" y="26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33"/>
              <p:cNvSpPr/>
              <p:nvPr/>
            </p:nvSpPr>
            <p:spPr>
              <a:xfrm>
                <a:off x="3807400" y="330762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52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33"/>
              <p:cNvSpPr/>
              <p:nvPr/>
            </p:nvSpPr>
            <p:spPr>
              <a:xfrm>
                <a:off x="3808050" y="330762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0" y="1"/>
                    </a:moveTo>
                    <a:lnTo>
                      <a:pt x="26" y="27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33"/>
              <p:cNvSpPr/>
              <p:nvPr/>
            </p:nvSpPr>
            <p:spPr>
              <a:xfrm>
                <a:off x="3810625" y="329465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1" y="0"/>
                    </a:moveTo>
                    <a:lnTo>
                      <a:pt x="27" y="26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33"/>
              <p:cNvSpPr/>
              <p:nvPr/>
            </p:nvSpPr>
            <p:spPr>
              <a:xfrm>
                <a:off x="3811925" y="329465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1" y="0"/>
                    </a:moveTo>
                    <a:lnTo>
                      <a:pt x="27" y="26"/>
                    </a:lnTo>
                    <a:lnTo>
                      <a:pt x="53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33"/>
              <p:cNvSpPr/>
              <p:nvPr/>
            </p:nvSpPr>
            <p:spPr>
              <a:xfrm>
                <a:off x="3806750" y="330697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0" y="1"/>
                    </a:moveTo>
                    <a:lnTo>
                      <a:pt x="26" y="27"/>
                    </a:lnTo>
                    <a:lnTo>
                      <a:pt x="52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33"/>
              <p:cNvSpPr/>
              <p:nvPr/>
            </p:nvSpPr>
            <p:spPr>
              <a:xfrm>
                <a:off x="3812575" y="329530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1" y="0"/>
                    </a:moveTo>
                    <a:lnTo>
                      <a:pt x="27" y="26"/>
                    </a:lnTo>
                    <a:lnTo>
                      <a:pt x="53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33"/>
              <p:cNvSpPr/>
              <p:nvPr/>
            </p:nvSpPr>
            <p:spPr>
              <a:xfrm>
                <a:off x="3806100" y="330632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0" y="1"/>
                    </a:moveTo>
                    <a:lnTo>
                      <a:pt x="26" y="27"/>
                    </a:lnTo>
                    <a:lnTo>
                      <a:pt x="52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33"/>
              <p:cNvSpPr/>
              <p:nvPr/>
            </p:nvSpPr>
            <p:spPr>
              <a:xfrm>
                <a:off x="3807400" y="330697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0" y="1"/>
                    </a:moveTo>
                    <a:lnTo>
                      <a:pt x="26" y="27"/>
                    </a:lnTo>
                    <a:lnTo>
                      <a:pt x="52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33"/>
              <p:cNvSpPr/>
              <p:nvPr/>
            </p:nvSpPr>
            <p:spPr>
              <a:xfrm>
                <a:off x="3811275" y="329465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27" y="0"/>
                    </a:moveTo>
                    <a:lnTo>
                      <a:pt x="1" y="26"/>
                    </a:lnTo>
                    <a:lnTo>
                      <a:pt x="53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33"/>
              <p:cNvSpPr/>
              <p:nvPr/>
            </p:nvSpPr>
            <p:spPr>
              <a:xfrm>
                <a:off x="3806750" y="330632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26" y="27"/>
                    </a:moveTo>
                    <a:lnTo>
                      <a:pt x="0" y="1"/>
                    </a:lnTo>
                    <a:lnTo>
                      <a:pt x="26" y="27"/>
                    </a:lnTo>
                    <a:lnTo>
                      <a:pt x="52" y="27"/>
                    </a:lnTo>
                    <a:lnTo>
                      <a:pt x="26" y="27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33"/>
              <p:cNvSpPr/>
              <p:nvPr/>
            </p:nvSpPr>
            <p:spPr>
              <a:xfrm>
                <a:off x="3811925" y="329530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1" y="0"/>
                    </a:moveTo>
                    <a:lnTo>
                      <a:pt x="27" y="26"/>
                    </a:lnTo>
                    <a:lnTo>
                      <a:pt x="53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33"/>
              <p:cNvSpPr/>
              <p:nvPr/>
            </p:nvSpPr>
            <p:spPr>
              <a:xfrm>
                <a:off x="3809350" y="3307625"/>
                <a:ext cx="1300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2" h="27" extrusionOk="0">
                    <a:moveTo>
                      <a:pt x="0" y="1"/>
                    </a:moveTo>
                    <a:lnTo>
                      <a:pt x="26" y="27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33"/>
              <p:cNvSpPr/>
              <p:nvPr/>
            </p:nvSpPr>
            <p:spPr>
              <a:xfrm>
                <a:off x="3809350" y="3294000"/>
                <a:ext cx="1300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2" h="27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52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33"/>
              <p:cNvSpPr/>
              <p:nvPr/>
            </p:nvSpPr>
            <p:spPr>
              <a:xfrm>
                <a:off x="3810000" y="3294650"/>
                <a:ext cx="1300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2" h="27" extrusionOk="0">
                    <a:moveTo>
                      <a:pt x="0" y="0"/>
                    </a:moveTo>
                    <a:lnTo>
                      <a:pt x="26" y="26"/>
                    </a:lnTo>
                    <a:lnTo>
                      <a:pt x="52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33"/>
              <p:cNvSpPr/>
              <p:nvPr/>
            </p:nvSpPr>
            <p:spPr>
              <a:xfrm>
                <a:off x="3808700" y="3307625"/>
                <a:ext cx="13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52" h="1" extrusionOk="0">
                    <a:moveTo>
                      <a:pt x="0" y="1"/>
                    </a:moveTo>
                    <a:lnTo>
                      <a:pt x="26" y="1"/>
                    </a:lnTo>
                    <a:lnTo>
                      <a:pt x="52" y="1"/>
                    </a:lnTo>
                    <a:lnTo>
                      <a:pt x="26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33"/>
              <p:cNvSpPr/>
              <p:nvPr/>
            </p:nvSpPr>
            <p:spPr>
              <a:xfrm>
                <a:off x="3810000" y="3307625"/>
                <a:ext cx="13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52" h="1" extrusionOk="0">
                    <a:moveTo>
                      <a:pt x="0" y="1"/>
                    </a:moveTo>
                    <a:lnTo>
                      <a:pt x="26" y="1"/>
                    </a:lnTo>
                    <a:lnTo>
                      <a:pt x="52" y="1"/>
                    </a:lnTo>
                    <a:lnTo>
                      <a:pt x="26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33"/>
              <p:cNvSpPr/>
              <p:nvPr/>
            </p:nvSpPr>
            <p:spPr>
              <a:xfrm>
                <a:off x="3808700" y="3294650"/>
                <a:ext cx="1300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2" h="27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26" y="26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33"/>
              <p:cNvSpPr/>
              <p:nvPr/>
            </p:nvSpPr>
            <p:spPr>
              <a:xfrm>
                <a:off x="3809350" y="3294650"/>
                <a:ext cx="1300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2" h="27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52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33"/>
              <p:cNvSpPr/>
              <p:nvPr/>
            </p:nvSpPr>
            <p:spPr>
              <a:xfrm>
                <a:off x="3809350" y="3306975"/>
                <a:ext cx="1300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2" h="27" extrusionOk="0">
                    <a:moveTo>
                      <a:pt x="26" y="1"/>
                    </a:moveTo>
                    <a:lnTo>
                      <a:pt x="0" y="27"/>
                    </a:lnTo>
                    <a:lnTo>
                      <a:pt x="52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33"/>
              <p:cNvSpPr/>
              <p:nvPr/>
            </p:nvSpPr>
            <p:spPr>
              <a:xfrm>
                <a:off x="3808050" y="330697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0" y="1"/>
                    </a:moveTo>
                    <a:lnTo>
                      <a:pt x="26" y="27"/>
                    </a:lnTo>
                    <a:lnTo>
                      <a:pt x="52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33"/>
              <p:cNvSpPr/>
              <p:nvPr/>
            </p:nvSpPr>
            <p:spPr>
              <a:xfrm>
                <a:off x="3810625" y="3295300"/>
                <a:ext cx="13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1" extrusionOk="0">
                    <a:moveTo>
                      <a:pt x="27" y="0"/>
                    </a:moveTo>
                    <a:lnTo>
                      <a:pt x="53" y="0"/>
                    </a:lnTo>
                    <a:lnTo>
                      <a:pt x="27" y="0"/>
                    </a:lnTo>
                    <a:lnTo>
                      <a:pt x="1" y="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33"/>
              <p:cNvSpPr/>
              <p:nvPr/>
            </p:nvSpPr>
            <p:spPr>
              <a:xfrm>
                <a:off x="3807400" y="3306975"/>
                <a:ext cx="13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1" extrusionOk="0">
                    <a:moveTo>
                      <a:pt x="0" y="1"/>
                    </a:moveTo>
                    <a:lnTo>
                      <a:pt x="26" y="1"/>
                    </a:lnTo>
                    <a:lnTo>
                      <a:pt x="52" y="1"/>
                    </a:lnTo>
                    <a:lnTo>
                      <a:pt x="26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33"/>
              <p:cNvSpPr/>
              <p:nvPr/>
            </p:nvSpPr>
            <p:spPr>
              <a:xfrm>
                <a:off x="3811275" y="329530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1" y="0"/>
                    </a:moveTo>
                    <a:lnTo>
                      <a:pt x="27" y="26"/>
                    </a:lnTo>
                    <a:lnTo>
                      <a:pt x="53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33"/>
              <p:cNvSpPr/>
              <p:nvPr/>
            </p:nvSpPr>
            <p:spPr>
              <a:xfrm>
                <a:off x="3810000" y="3295300"/>
                <a:ext cx="13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52" h="1" extrusionOk="0">
                    <a:moveTo>
                      <a:pt x="52" y="0"/>
                    </a:moveTo>
                    <a:lnTo>
                      <a:pt x="26" y="0"/>
                    </a:lnTo>
                    <a:lnTo>
                      <a:pt x="0" y="0"/>
                    </a:lnTo>
                    <a:lnTo>
                      <a:pt x="26" y="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33"/>
              <p:cNvSpPr/>
              <p:nvPr/>
            </p:nvSpPr>
            <p:spPr>
              <a:xfrm>
                <a:off x="3808700" y="3306975"/>
                <a:ext cx="1300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2" h="27" extrusionOk="0">
                    <a:moveTo>
                      <a:pt x="0" y="1"/>
                    </a:moveTo>
                    <a:lnTo>
                      <a:pt x="26" y="27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33"/>
              <p:cNvSpPr/>
              <p:nvPr/>
            </p:nvSpPr>
            <p:spPr>
              <a:xfrm>
                <a:off x="3810625" y="329530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1" y="0"/>
                    </a:moveTo>
                    <a:lnTo>
                      <a:pt x="53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33"/>
              <p:cNvSpPr/>
              <p:nvPr/>
            </p:nvSpPr>
            <p:spPr>
              <a:xfrm>
                <a:off x="3808050" y="3306975"/>
                <a:ext cx="13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1" extrusionOk="0">
                    <a:moveTo>
                      <a:pt x="0" y="1"/>
                    </a:moveTo>
                    <a:lnTo>
                      <a:pt x="26" y="1"/>
                    </a:lnTo>
                    <a:lnTo>
                      <a:pt x="5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33"/>
              <p:cNvSpPr/>
              <p:nvPr/>
            </p:nvSpPr>
            <p:spPr>
              <a:xfrm>
                <a:off x="3805450" y="329400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0" y="0"/>
                    </a:moveTo>
                    <a:lnTo>
                      <a:pt x="0" y="52"/>
                    </a:lnTo>
                    <a:lnTo>
                      <a:pt x="26" y="52"/>
                    </a:lnTo>
                    <a:lnTo>
                      <a:pt x="52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33"/>
              <p:cNvSpPr/>
              <p:nvPr/>
            </p:nvSpPr>
            <p:spPr>
              <a:xfrm>
                <a:off x="3813225" y="330697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27" y="1"/>
                    </a:moveTo>
                    <a:lnTo>
                      <a:pt x="1" y="53"/>
                    </a:lnTo>
                    <a:lnTo>
                      <a:pt x="53" y="53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33"/>
              <p:cNvSpPr/>
              <p:nvPr/>
            </p:nvSpPr>
            <p:spPr>
              <a:xfrm>
                <a:off x="3813875" y="330632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1" y="1"/>
                    </a:moveTo>
                    <a:lnTo>
                      <a:pt x="1" y="27"/>
                    </a:lnTo>
                    <a:lnTo>
                      <a:pt x="27" y="27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33"/>
              <p:cNvSpPr/>
              <p:nvPr/>
            </p:nvSpPr>
            <p:spPr>
              <a:xfrm>
                <a:off x="3804800" y="329530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52" y="26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33"/>
              <p:cNvSpPr/>
              <p:nvPr/>
            </p:nvSpPr>
            <p:spPr>
              <a:xfrm>
                <a:off x="3806100" y="329465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26" y="26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33"/>
              <p:cNvSpPr/>
              <p:nvPr/>
            </p:nvSpPr>
            <p:spPr>
              <a:xfrm>
                <a:off x="3812575" y="330697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27" y="53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33"/>
              <p:cNvSpPr/>
              <p:nvPr/>
            </p:nvSpPr>
            <p:spPr>
              <a:xfrm>
                <a:off x="3806100" y="3295300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0" y="0"/>
                    </a:moveTo>
                    <a:lnTo>
                      <a:pt x="0" y="26"/>
                    </a:lnTo>
                    <a:lnTo>
                      <a:pt x="26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33"/>
              <p:cNvSpPr/>
              <p:nvPr/>
            </p:nvSpPr>
            <p:spPr>
              <a:xfrm>
                <a:off x="3813225" y="330632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1" y="1"/>
                    </a:moveTo>
                    <a:lnTo>
                      <a:pt x="1" y="27"/>
                    </a:lnTo>
                    <a:lnTo>
                      <a:pt x="27" y="27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33"/>
              <p:cNvSpPr/>
              <p:nvPr/>
            </p:nvSpPr>
            <p:spPr>
              <a:xfrm>
                <a:off x="3804800" y="329595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0" y="0"/>
                    </a:moveTo>
                    <a:lnTo>
                      <a:pt x="0" y="52"/>
                    </a:lnTo>
                    <a:lnTo>
                      <a:pt x="26" y="26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33"/>
              <p:cNvSpPr/>
              <p:nvPr/>
            </p:nvSpPr>
            <p:spPr>
              <a:xfrm>
                <a:off x="3813875" y="330567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53" y="27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33"/>
              <p:cNvSpPr/>
              <p:nvPr/>
            </p:nvSpPr>
            <p:spPr>
              <a:xfrm>
                <a:off x="3814525" y="330502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1" y="1"/>
                    </a:moveTo>
                    <a:lnTo>
                      <a:pt x="1" y="27"/>
                    </a:lnTo>
                    <a:lnTo>
                      <a:pt x="27" y="27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33"/>
              <p:cNvSpPr/>
              <p:nvPr/>
            </p:nvSpPr>
            <p:spPr>
              <a:xfrm>
                <a:off x="3804800" y="3296600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0" y="52"/>
                    </a:lnTo>
                    <a:lnTo>
                      <a:pt x="26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33"/>
              <p:cNvSpPr/>
              <p:nvPr/>
            </p:nvSpPr>
            <p:spPr>
              <a:xfrm>
                <a:off x="3805450" y="329595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26" y="26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33"/>
              <p:cNvSpPr/>
              <p:nvPr/>
            </p:nvSpPr>
            <p:spPr>
              <a:xfrm>
                <a:off x="3813225" y="330567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1" y="27"/>
                    </a:moveTo>
                    <a:lnTo>
                      <a:pt x="27" y="27"/>
                    </a:lnTo>
                    <a:lnTo>
                      <a:pt x="53" y="1"/>
                    </a:lnTo>
                    <a:lnTo>
                      <a:pt x="27" y="27"/>
                    </a:lnTo>
                    <a:lnTo>
                      <a:pt x="1" y="27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33"/>
              <p:cNvSpPr/>
              <p:nvPr/>
            </p:nvSpPr>
            <p:spPr>
              <a:xfrm>
                <a:off x="3813875" y="330502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1" y="53"/>
                    </a:lnTo>
                    <a:lnTo>
                      <a:pt x="27" y="27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33"/>
              <p:cNvSpPr/>
              <p:nvPr/>
            </p:nvSpPr>
            <p:spPr>
              <a:xfrm>
                <a:off x="3805450" y="3296600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0" y="0"/>
                    </a:moveTo>
                    <a:lnTo>
                      <a:pt x="0" y="26"/>
                    </a:lnTo>
                    <a:lnTo>
                      <a:pt x="26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33"/>
              <p:cNvSpPr/>
              <p:nvPr/>
            </p:nvSpPr>
            <p:spPr>
              <a:xfrm>
                <a:off x="3811925" y="330697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27" y="27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33"/>
              <p:cNvSpPr/>
              <p:nvPr/>
            </p:nvSpPr>
            <p:spPr>
              <a:xfrm>
                <a:off x="3806750" y="329465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26" y="26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33"/>
              <p:cNvSpPr/>
              <p:nvPr/>
            </p:nvSpPr>
            <p:spPr>
              <a:xfrm>
                <a:off x="3812575" y="330632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27" y="27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33"/>
              <p:cNvSpPr/>
              <p:nvPr/>
            </p:nvSpPr>
            <p:spPr>
              <a:xfrm>
                <a:off x="3806750" y="3295300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0" y="0"/>
                    </a:moveTo>
                    <a:lnTo>
                      <a:pt x="0" y="26"/>
                    </a:lnTo>
                    <a:lnTo>
                      <a:pt x="26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33"/>
              <p:cNvSpPr/>
              <p:nvPr/>
            </p:nvSpPr>
            <p:spPr>
              <a:xfrm>
                <a:off x="3807400" y="329465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52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33"/>
              <p:cNvSpPr/>
              <p:nvPr/>
            </p:nvSpPr>
            <p:spPr>
              <a:xfrm>
                <a:off x="3811275" y="330697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27" y="27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33"/>
              <p:cNvSpPr/>
              <p:nvPr/>
            </p:nvSpPr>
            <p:spPr>
              <a:xfrm>
                <a:off x="3811925" y="3306975"/>
                <a:ext cx="6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27" y="1"/>
                    </a:lnTo>
                    <a:lnTo>
                      <a:pt x="27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33"/>
              <p:cNvSpPr/>
              <p:nvPr/>
            </p:nvSpPr>
            <p:spPr>
              <a:xfrm>
                <a:off x="3807400" y="3295300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0" y="0"/>
                    </a:moveTo>
                    <a:lnTo>
                      <a:pt x="0" y="26"/>
                    </a:lnTo>
                    <a:lnTo>
                      <a:pt x="26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33"/>
              <p:cNvSpPr/>
              <p:nvPr/>
            </p:nvSpPr>
            <p:spPr>
              <a:xfrm>
                <a:off x="3806100" y="329595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26" y="26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33"/>
              <p:cNvSpPr/>
              <p:nvPr/>
            </p:nvSpPr>
            <p:spPr>
              <a:xfrm>
                <a:off x="3812575" y="330632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27" y="1"/>
                    </a:lnTo>
                    <a:lnTo>
                      <a:pt x="53" y="1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33"/>
              <p:cNvSpPr/>
              <p:nvPr/>
            </p:nvSpPr>
            <p:spPr>
              <a:xfrm>
                <a:off x="3806750" y="329595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52" y="0"/>
                    </a:moveTo>
                    <a:lnTo>
                      <a:pt x="26" y="0"/>
                    </a:lnTo>
                    <a:lnTo>
                      <a:pt x="0" y="26"/>
                    </a:lnTo>
                    <a:lnTo>
                      <a:pt x="26" y="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33"/>
              <p:cNvSpPr/>
              <p:nvPr/>
            </p:nvSpPr>
            <p:spPr>
              <a:xfrm>
                <a:off x="3811925" y="330632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27" y="27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33"/>
              <p:cNvSpPr/>
              <p:nvPr/>
            </p:nvSpPr>
            <p:spPr>
              <a:xfrm>
                <a:off x="3806100" y="3296600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26" y="0"/>
                    </a:moveTo>
                    <a:lnTo>
                      <a:pt x="0" y="0"/>
                    </a:lnTo>
                    <a:lnTo>
                      <a:pt x="0" y="26"/>
                    </a:lnTo>
                    <a:lnTo>
                      <a:pt x="0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33"/>
              <p:cNvSpPr/>
              <p:nvPr/>
            </p:nvSpPr>
            <p:spPr>
              <a:xfrm>
                <a:off x="3813225" y="330567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27" y="27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33"/>
              <p:cNvSpPr/>
              <p:nvPr/>
            </p:nvSpPr>
            <p:spPr>
              <a:xfrm>
                <a:off x="3806100" y="329595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52" y="0"/>
                    </a:moveTo>
                    <a:lnTo>
                      <a:pt x="0" y="26"/>
                    </a:lnTo>
                    <a:lnTo>
                      <a:pt x="26" y="26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33"/>
              <p:cNvSpPr/>
              <p:nvPr/>
            </p:nvSpPr>
            <p:spPr>
              <a:xfrm>
                <a:off x="3812575" y="330567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53" y="1"/>
                    </a:moveTo>
                    <a:lnTo>
                      <a:pt x="1" y="27"/>
                    </a:lnTo>
                    <a:lnTo>
                      <a:pt x="27" y="27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33"/>
              <p:cNvSpPr/>
              <p:nvPr/>
            </p:nvSpPr>
            <p:spPr>
              <a:xfrm>
                <a:off x="3802850" y="330502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26" y="1"/>
                    </a:moveTo>
                    <a:lnTo>
                      <a:pt x="0" y="27"/>
                    </a:lnTo>
                    <a:lnTo>
                      <a:pt x="52" y="27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33"/>
              <p:cNvSpPr/>
              <p:nvPr/>
            </p:nvSpPr>
            <p:spPr>
              <a:xfrm>
                <a:off x="3815825" y="3296600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1" y="0"/>
                    </a:moveTo>
                    <a:lnTo>
                      <a:pt x="1" y="26"/>
                    </a:lnTo>
                    <a:lnTo>
                      <a:pt x="27" y="5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33"/>
              <p:cNvSpPr/>
              <p:nvPr/>
            </p:nvSpPr>
            <p:spPr>
              <a:xfrm>
                <a:off x="3804150" y="330502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26" y="53"/>
                    </a:lnTo>
                    <a:lnTo>
                      <a:pt x="26" y="2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33"/>
              <p:cNvSpPr/>
              <p:nvPr/>
            </p:nvSpPr>
            <p:spPr>
              <a:xfrm>
                <a:off x="3815175" y="3296600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1" y="0"/>
                    </a:moveTo>
                    <a:lnTo>
                      <a:pt x="1" y="26"/>
                    </a:lnTo>
                    <a:lnTo>
                      <a:pt x="27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33"/>
              <p:cNvSpPr/>
              <p:nvPr/>
            </p:nvSpPr>
            <p:spPr>
              <a:xfrm>
                <a:off x="3803500" y="330372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0" y="1"/>
                    </a:moveTo>
                    <a:lnTo>
                      <a:pt x="0" y="53"/>
                    </a:lnTo>
                    <a:lnTo>
                      <a:pt x="26" y="53"/>
                    </a:lnTo>
                    <a:lnTo>
                      <a:pt x="26" y="2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33"/>
              <p:cNvSpPr/>
              <p:nvPr/>
            </p:nvSpPr>
            <p:spPr>
              <a:xfrm>
                <a:off x="3815825" y="3297250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1" y="0"/>
                    </a:moveTo>
                    <a:lnTo>
                      <a:pt x="1" y="26"/>
                    </a:lnTo>
                    <a:lnTo>
                      <a:pt x="27" y="52"/>
                    </a:lnTo>
                    <a:lnTo>
                      <a:pt x="27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33"/>
              <p:cNvSpPr/>
              <p:nvPr/>
            </p:nvSpPr>
            <p:spPr>
              <a:xfrm>
                <a:off x="3815175" y="3297250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1" y="0"/>
                    </a:moveTo>
                    <a:lnTo>
                      <a:pt x="1" y="26"/>
                    </a:lnTo>
                    <a:lnTo>
                      <a:pt x="27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33"/>
              <p:cNvSpPr/>
              <p:nvPr/>
            </p:nvSpPr>
            <p:spPr>
              <a:xfrm>
                <a:off x="3804150" y="330437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26" y="53"/>
                    </a:lnTo>
                    <a:lnTo>
                      <a:pt x="26" y="2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33"/>
              <p:cNvSpPr/>
              <p:nvPr/>
            </p:nvSpPr>
            <p:spPr>
              <a:xfrm>
                <a:off x="3814525" y="3295950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1" y="0"/>
                    </a:moveTo>
                    <a:lnTo>
                      <a:pt x="1" y="26"/>
                    </a:lnTo>
                    <a:lnTo>
                      <a:pt x="27" y="52"/>
                    </a:lnTo>
                    <a:lnTo>
                      <a:pt x="27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33"/>
              <p:cNvSpPr/>
              <p:nvPr/>
            </p:nvSpPr>
            <p:spPr>
              <a:xfrm>
                <a:off x="3804800" y="330567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26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33"/>
              <p:cNvSpPr/>
              <p:nvPr/>
            </p:nvSpPr>
            <p:spPr>
              <a:xfrm>
                <a:off x="3813875" y="3295950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1" y="0"/>
                    </a:moveTo>
                    <a:lnTo>
                      <a:pt x="1" y="26"/>
                    </a:lnTo>
                    <a:lnTo>
                      <a:pt x="27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33"/>
              <p:cNvSpPr/>
              <p:nvPr/>
            </p:nvSpPr>
            <p:spPr>
              <a:xfrm>
                <a:off x="3805450" y="330567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26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33"/>
              <p:cNvSpPr/>
              <p:nvPr/>
            </p:nvSpPr>
            <p:spPr>
              <a:xfrm>
                <a:off x="3804800" y="330502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26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33"/>
              <p:cNvSpPr/>
              <p:nvPr/>
            </p:nvSpPr>
            <p:spPr>
              <a:xfrm>
                <a:off x="3814525" y="3296600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1" y="0"/>
                    </a:moveTo>
                    <a:lnTo>
                      <a:pt x="1" y="26"/>
                    </a:lnTo>
                    <a:lnTo>
                      <a:pt x="27" y="52"/>
                    </a:lnTo>
                    <a:lnTo>
                      <a:pt x="27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33"/>
              <p:cNvSpPr/>
              <p:nvPr/>
            </p:nvSpPr>
            <p:spPr>
              <a:xfrm>
                <a:off x="3813875" y="3296600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1" y="0"/>
                    </a:moveTo>
                    <a:lnTo>
                      <a:pt x="27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33"/>
              <p:cNvSpPr/>
              <p:nvPr/>
            </p:nvSpPr>
            <p:spPr>
              <a:xfrm>
                <a:off x="3805450" y="330502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0" y="27"/>
                    </a:moveTo>
                    <a:lnTo>
                      <a:pt x="0" y="1"/>
                    </a:lnTo>
                    <a:lnTo>
                      <a:pt x="0" y="27"/>
                    </a:lnTo>
                    <a:lnTo>
                      <a:pt x="26" y="27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33"/>
              <p:cNvSpPr/>
              <p:nvPr/>
            </p:nvSpPr>
            <p:spPr>
              <a:xfrm>
                <a:off x="3803500" y="330307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26" y="53"/>
                    </a:lnTo>
                    <a:lnTo>
                      <a:pt x="26" y="2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33"/>
              <p:cNvSpPr/>
              <p:nvPr/>
            </p:nvSpPr>
            <p:spPr>
              <a:xfrm>
                <a:off x="3815825" y="3297900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1" y="0"/>
                    </a:moveTo>
                    <a:lnTo>
                      <a:pt x="1" y="52"/>
                    </a:lnTo>
                    <a:lnTo>
                      <a:pt x="27" y="52"/>
                    </a:lnTo>
                    <a:lnTo>
                      <a:pt x="27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33"/>
              <p:cNvSpPr/>
              <p:nvPr/>
            </p:nvSpPr>
            <p:spPr>
              <a:xfrm>
                <a:off x="3804150" y="330372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26" y="53"/>
                    </a:lnTo>
                    <a:lnTo>
                      <a:pt x="26" y="2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33"/>
              <p:cNvSpPr/>
              <p:nvPr/>
            </p:nvSpPr>
            <p:spPr>
              <a:xfrm>
                <a:off x="3815175" y="3297900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1" y="0"/>
                    </a:moveTo>
                    <a:lnTo>
                      <a:pt x="1" y="26"/>
                    </a:lnTo>
                    <a:lnTo>
                      <a:pt x="27" y="52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33"/>
              <p:cNvSpPr/>
              <p:nvPr/>
            </p:nvSpPr>
            <p:spPr>
              <a:xfrm>
                <a:off x="3815825" y="3299200"/>
                <a:ext cx="675" cy="1300"/>
              </a:xfrm>
              <a:custGeom>
                <a:avLst/>
                <a:gdLst/>
                <a:ahLst/>
                <a:cxnLst/>
                <a:rect l="l" t="t" r="r" b="b"/>
                <a:pathLst>
                  <a:path w="27" h="52" extrusionOk="0">
                    <a:moveTo>
                      <a:pt x="1" y="0"/>
                    </a:moveTo>
                    <a:lnTo>
                      <a:pt x="1" y="26"/>
                    </a:lnTo>
                    <a:lnTo>
                      <a:pt x="27" y="52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33"/>
              <p:cNvSpPr/>
              <p:nvPr/>
            </p:nvSpPr>
            <p:spPr>
              <a:xfrm>
                <a:off x="3803500" y="330242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26" y="53"/>
                    </a:lnTo>
                    <a:lnTo>
                      <a:pt x="26" y="2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33"/>
              <p:cNvSpPr/>
              <p:nvPr/>
            </p:nvSpPr>
            <p:spPr>
              <a:xfrm>
                <a:off x="3804150" y="330307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0" y="27"/>
                    </a:moveTo>
                    <a:lnTo>
                      <a:pt x="0" y="1"/>
                    </a:lnTo>
                    <a:lnTo>
                      <a:pt x="0" y="27"/>
                    </a:lnTo>
                    <a:lnTo>
                      <a:pt x="26" y="53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33"/>
              <p:cNvSpPr/>
              <p:nvPr/>
            </p:nvSpPr>
            <p:spPr>
              <a:xfrm>
                <a:off x="3815175" y="3298550"/>
                <a:ext cx="675" cy="1300"/>
              </a:xfrm>
              <a:custGeom>
                <a:avLst/>
                <a:gdLst/>
                <a:ahLst/>
                <a:cxnLst/>
                <a:rect l="l" t="t" r="r" b="b"/>
                <a:pathLst>
                  <a:path w="27" h="52" extrusionOk="0">
                    <a:moveTo>
                      <a:pt x="27" y="26"/>
                    </a:moveTo>
                    <a:lnTo>
                      <a:pt x="27" y="52"/>
                    </a:lnTo>
                    <a:lnTo>
                      <a:pt x="27" y="26"/>
                    </a:lnTo>
                    <a:lnTo>
                      <a:pt x="1" y="0"/>
                    </a:lnTo>
                    <a:lnTo>
                      <a:pt x="27" y="26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33"/>
              <p:cNvSpPr/>
              <p:nvPr/>
            </p:nvSpPr>
            <p:spPr>
              <a:xfrm>
                <a:off x="3814525" y="3297250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7" y="26"/>
                    </a:moveTo>
                    <a:lnTo>
                      <a:pt x="27" y="52"/>
                    </a:lnTo>
                    <a:lnTo>
                      <a:pt x="27" y="26"/>
                    </a:lnTo>
                    <a:lnTo>
                      <a:pt x="1" y="0"/>
                    </a:lnTo>
                    <a:lnTo>
                      <a:pt x="27" y="26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33"/>
              <p:cNvSpPr/>
              <p:nvPr/>
            </p:nvSpPr>
            <p:spPr>
              <a:xfrm>
                <a:off x="3804800" y="330437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26" y="2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" name="Google Shape;728;p33"/>
              <p:cNvSpPr/>
              <p:nvPr/>
            </p:nvSpPr>
            <p:spPr>
              <a:xfrm>
                <a:off x="3804150" y="330372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0" y="1"/>
                    </a:moveTo>
                    <a:lnTo>
                      <a:pt x="26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" name="Google Shape;729;p33"/>
              <p:cNvSpPr/>
              <p:nvPr/>
            </p:nvSpPr>
            <p:spPr>
              <a:xfrm>
                <a:off x="3815175" y="3297900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7" y="52"/>
                    </a:moveTo>
                    <a:lnTo>
                      <a:pt x="1" y="26"/>
                    </a:lnTo>
                    <a:lnTo>
                      <a:pt x="1" y="0"/>
                    </a:lnTo>
                    <a:lnTo>
                      <a:pt x="1" y="26"/>
                    </a:lnTo>
                    <a:lnTo>
                      <a:pt x="27" y="52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" name="Google Shape;730;p33"/>
              <p:cNvSpPr/>
              <p:nvPr/>
            </p:nvSpPr>
            <p:spPr>
              <a:xfrm>
                <a:off x="3804800" y="330437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0" y="1"/>
                    </a:moveTo>
                    <a:lnTo>
                      <a:pt x="26" y="27"/>
                    </a:lnTo>
                    <a:lnTo>
                      <a:pt x="26" y="53"/>
                    </a:lnTo>
                    <a:lnTo>
                      <a:pt x="26" y="2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33"/>
              <p:cNvSpPr/>
              <p:nvPr/>
            </p:nvSpPr>
            <p:spPr>
              <a:xfrm>
                <a:off x="3814525" y="3297250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1" y="0"/>
                    </a:moveTo>
                    <a:lnTo>
                      <a:pt x="1" y="26"/>
                    </a:lnTo>
                    <a:lnTo>
                      <a:pt x="27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33"/>
              <p:cNvSpPr/>
              <p:nvPr/>
            </p:nvSpPr>
            <p:spPr>
              <a:xfrm>
                <a:off x="3814525" y="3297900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1" y="0"/>
                    </a:moveTo>
                    <a:lnTo>
                      <a:pt x="27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" name="Google Shape;733;p33"/>
              <p:cNvSpPr/>
              <p:nvPr/>
            </p:nvSpPr>
            <p:spPr>
              <a:xfrm>
                <a:off x="3804800" y="330372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26" y="5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" name="Google Shape;734;p33"/>
              <p:cNvSpPr/>
              <p:nvPr/>
            </p:nvSpPr>
            <p:spPr>
              <a:xfrm>
                <a:off x="3804800" y="3297250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0" y="26"/>
                    </a:moveTo>
                    <a:lnTo>
                      <a:pt x="26" y="0"/>
                    </a:lnTo>
                    <a:lnTo>
                      <a:pt x="0" y="26"/>
                    </a:lnTo>
                    <a:lnTo>
                      <a:pt x="0" y="52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" name="Google Shape;735;p33"/>
              <p:cNvSpPr/>
              <p:nvPr/>
            </p:nvSpPr>
            <p:spPr>
              <a:xfrm>
                <a:off x="3814525" y="330437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27" y="27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" name="Google Shape;736;p33"/>
              <p:cNvSpPr/>
              <p:nvPr/>
            </p:nvSpPr>
            <p:spPr>
              <a:xfrm>
                <a:off x="3815175" y="3303725"/>
                <a:ext cx="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1" h="27" extrusionOk="0">
                    <a:moveTo>
                      <a:pt x="1" y="27"/>
                    </a:moveTo>
                    <a:lnTo>
                      <a:pt x="1" y="27"/>
                    </a:lnTo>
                    <a:lnTo>
                      <a:pt x="1" y="1"/>
                    </a:lnTo>
                    <a:lnTo>
                      <a:pt x="1" y="27"/>
                    </a:lnTo>
                    <a:lnTo>
                      <a:pt x="1" y="27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33"/>
              <p:cNvSpPr/>
              <p:nvPr/>
            </p:nvSpPr>
            <p:spPr>
              <a:xfrm>
                <a:off x="3804800" y="3297900"/>
                <a:ext cx="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1" h="53" extrusionOk="0">
                    <a:moveTo>
                      <a:pt x="0" y="0"/>
                    </a:moveTo>
                    <a:lnTo>
                      <a:pt x="0" y="26"/>
                    </a:lnTo>
                    <a:lnTo>
                      <a:pt x="0" y="52"/>
                    </a:lnTo>
                    <a:lnTo>
                      <a:pt x="0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33"/>
              <p:cNvSpPr/>
              <p:nvPr/>
            </p:nvSpPr>
            <p:spPr>
              <a:xfrm>
                <a:off x="3804800" y="329725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52" y="0"/>
                    </a:moveTo>
                    <a:lnTo>
                      <a:pt x="26" y="0"/>
                    </a:lnTo>
                    <a:lnTo>
                      <a:pt x="0" y="26"/>
                    </a:lnTo>
                    <a:lnTo>
                      <a:pt x="26" y="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33"/>
              <p:cNvSpPr/>
              <p:nvPr/>
            </p:nvSpPr>
            <p:spPr>
              <a:xfrm>
                <a:off x="3813875" y="3304375"/>
                <a:ext cx="13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1" y="53"/>
                    </a:moveTo>
                    <a:lnTo>
                      <a:pt x="27" y="27"/>
                    </a:lnTo>
                    <a:lnTo>
                      <a:pt x="53" y="1"/>
                    </a:lnTo>
                    <a:lnTo>
                      <a:pt x="27" y="27"/>
                    </a:lnTo>
                    <a:lnTo>
                      <a:pt x="1" y="53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0" name="Google Shape;740;p33"/>
              <p:cNvSpPr/>
              <p:nvPr/>
            </p:nvSpPr>
            <p:spPr>
              <a:xfrm>
                <a:off x="3814525" y="330437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1" y="27"/>
                    </a:moveTo>
                    <a:lnTo>
                      <a:pt x="27" y="1"/>
                    </a:lnTo>
                    <a:lnTo>
                      <a:pt x="27" y="1"/>
                    </a:lnTo>
                    <a:lnTo>
                      <a:pt x="1" y="27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33"/>
              <p:cNvSpPr/>
              <p:nvPr/>
            </p:nvSpPr>
            <p:spPr>
              <a:xfrm>
                <a:off x="3804800" y="3297250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0" y="5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33"/>
              <p:cNvSpPr/>
              <p:nvPr/>
            </p:nvSpPr>
            <p:spPr>
              <a:xfrm>
                <a:off x="3813225" y="3295950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1" y="0"/>
                    </a:moveTo>
                    <a:lnTo>
                      <a:pt x="1" y="26"/>
                    </a:lnTo>
                    <a:lnTo>
                      <a:pt x="27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33"/>
              <p:cNvSpPr/>
              <p:nvPr/>
            </p:nvSpPr>
            <p:spPr>
              <a:xfrm>
                <a:off x="3806100" y="330567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26" y="2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33"/>
              <p:cNvSpPr/>
              <p:nvPr/>
            </p:nvSpPr>
            <p:spPr>
              <a:xfrm>
                <a:off x="3812575" y="3295950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1" y="0"/>
                    </a:moveTo>
                    <a:lnTo>
                      <a:pt x="27" y="2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33"/>
              <p:cNvSpPr/>
              <p:nvPr/>
            </p:nvSpPr>
            <p:spPr>
              <a:xfrm>
                <a:off x="3806750" y="330632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0" y="1"/>
                    </a:moveTo>
                    <a:lnTo>
                      <a:pt x="26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33"/>
              <p:cNvSpPr/>
              <p:nvPr/>
            </p:nvSpPr>
            <p:spPr>
              <a:xfrm>
                <a:off x="3805450" y="330567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0" y="1"/>
                    </a:moveTo>
                    <a:lnTo>
                      <a:pt x="26" y="1"/>
                    </a:lnTo>
                    <a:lnTo>
                      <a:pt x="52" y="27"/>
                    </a:lnTo>
                    <a:lnTo>
                      <a:pt x="26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33"/>
              <p:cNvSpPr/>
              <p:nvPr/>
            </p:nvSpPr>
            <p:spPr>
              <a:xfrm>
                <a:off x="3813225" y="329660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53" y="26"/>
                    </a:moveTo>
                    <a:lnTo>
                      <a:pt x="27" y="0"/>
                    </a:lnTo>
                    <a:lnTo>
                      <a:pt x="1" y="0"/>
                    </a:lnTo>
                    <a:lnTo>
                      <a:pt x="27" y="0"/>
                    </a:lnTo>
                    <a:lnTo>
                      <a:pt x="53" y="26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33"/>
              <p:cNvSpPr/>
              <p:nvPr/>
            </p:nvSpPr>
            <p:spPr>
              <a:xfrm>
                <a:off x="3812575" y="329595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1" y="0"/>
                    </a:moveTo>
                    <a:lnTo>
                      <a:pt x="27" y="26"/>
                    </a:lnTo>
                    <a:lnTo>
                      <a:pt x="53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33"/>
              <p:cNvSpPr/>
              <p:nvPr/>
            </p:nvSpPr>
            <p:spPr>
              <a:xfrm>
                <a:off x="3806100" y="330567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0" y="1"/>
                    </a:moveTo>
                    <a:lnTo>
                      <a:pt x="26" y="27"/>
                    </a:lnTo>
                    <a:lnTo>
                      <a:pt x="52" y="2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33"/>
              <p:cNvSpPr/>
              <p:nvPr/>
            </p:nvSpPr>
            <p:spPr>
              <a:xfrm>
                <a:off x="3808050" y="3295300"/>
                <a:ext cx="13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1" extrusionOk="0">
                    <a:moveTo>
                      <a:pt x="26" y="0"/>
                    </a:moveTo>
                    <a:lnTo>
                      <a:pt x="52" y="0"/>
                    </a:lnTo>
                    <a:lnTo>
                      <a:pt x="26" y="0"/>
                    </a:lnTo>
                    <a:lnTo>
                      <a:pt x="0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33"/>
              <p:cNvSpPr/>
              <p:nvPr/>
            </p:nvSpPr>
            <p:spPr>
              <a:xfrm>
                <a:off x="3810625" y="3306975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27" y="27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33"/>
              <p:cNvSpPr/>
              <p:nvPr/>
            </p:nvSpPr>
            <p:spPr>
              <a:xfrm>
                <a:off x="3808050" y="3295300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0" y="0"/>
                    </a:moveTo>
                    <a:lnTo>
                      <a:pt x="0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33"/>
              <p:cNvSpPr/>
              <p:nvPr/>
            </p:nvSpPr>
            <p:spPr>
              <a:xfrm>
                <a:off x="3811275" y="3306975"/>
                <a:ext cx="6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1" extrusionOk="0">
                    <a:moveTo>
                      <a:pt x="1" y="1"/>
                    </a:moveTo>
                    <a:lnTo>
                      <a:pt x="27" y="1"/>
                    </a:lnTo>
                    <a:lnTo>
                      <a:pt x="27" y="1"/>
                    </a:lnTo>
                    <a:lnTo>
                      <a:pt x="27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33"/>
              <p:cNvSpPr/>
              <p:nvPr/>
            </p:nvSpPr>
            <p:spPr>
              <a:xfrm>
                <a:off x="3810000" y="3306975"/>
                <a:ext cx="1300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2" h="27" extrusionOk="0">
                    <a:moveTo>
                      <a:pt x="0" y="1"/>
                    </a:moveTo>
                    <a:lnTo>
                      <a:pt x="26" y="27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33"/>
              <p:cNvSpPr/>
              <p:nvPr/>
            </p:nvSpPr>
            <p:spPr>
              <a:xfrm>
                <a:off x="3808700" y="3295300"/>
                <a:ext cx="13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52" h="1" extrusionOk="0">
                    <a:moveTo>
                      <a:pt x="52" y="0"/>
                    </a:moveTo>
                    <a:lnTo>
                      <a:pt x="26" y="0"/>
                    </a:lnTo>
                    <a:lnTo>
                      <a:pt x="0" y="0"/>
                    </a:lnTo>
                    <a:lnTo>
                      <a:pt x="26" y="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33"/>
              <p:cNvSpPr/>
              <p:nvPr/>
            </p:nvSpPr>
            <p:spPr>
              <a:xfrm>
                <a:off x="3810625" y="3306975"/>
                <a:ext cx="13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53" h="1" extrusionOk="0">
                    <a:moveTo>
                      <a:pt x="1" y="1"/>
                    </a:moveTo>
                    <a:lnTo>
                      <a:pt x="27" y="1"/>
                    </a:lnTo>
                    <a:lnTo>
                      <a:pt x="53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33"/>
              <p:cNvSpPr/>
              <p:nvPr/>
            </p:nvSpPr>
            <p:spPr>
              <a:xfrm>
                <a:off x="3808050" y="3295300"/>
                <a:ext cx="13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53" h="27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0" y="26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33"/>
              <p:cNvSpPr/>
              <p:nvPr/>
            </p:nvSpPr>
            <p:spPr>
              <a:xfrm>
                <a:off x="3815825" y="3299850"/>
                <a:ext cx="675" cy="650"/>
              </a:xfrm>
              <a:custGeom>
                <a:avLst/>
                <a:gdLst/>
                <a:ahLst/>
                <a:cxnLst/>
                <a:rect l="l" t="t" r="r" b="b"/>
                <a:pathLst>
                  <a:path w="27" h="26" extrusionOk="0">
                    <a:moveTo>
                      <a:pt x="1" y="0"/>
                    </a:moveTo>
                    <a:lnTo>
                      <a:pt x="1" y="26"/>
                    </a:lnTo>
                    <a:lnTo>
                      <a:pt x="27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33"/>
              <p:cNvSpPr/>
              <p:nvPr/>
            </p:nvSpPr>
            <p:spPr>
              <a:xfrm>
                <a:off x="3803500" y="330177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6" y="1"/>
                    </a:moveTo>
                    <a:lnTo>
                      <a:pt x="0" y="27"/>
                    </a:lnTo>
                    <a:lnTo>
                      <a:pt x="26" y="53"/>
                    </a:lnTo>
                    <a:lnTo>
                      <a:pt x="26" y="27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33"/>
              <p:cNvSpPr/>
              <p:nvPr/>
            </p:nvSpPr>
            <p:spPr>
              <a:xfrm>
                <a:off x="3804150" y="3302425"/>
                <a:ext cx="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1" h="53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0" y="53"/>
                    </a:lnTo>
                    <a:lnTo>
                      <a:pt x="0" y="2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33"/>
              <p:cNvSpPr/>
              <p:nvPr/>
            </p:nvSpPr>
            <p:spPr>
              <a:xfrm>
                <a:off x="3815825" y="3299200"/>
                <a:ext cx="25" cy="1300"/>
              </a:xfrm>
              <a:custGeom>
                <a:avLst/>
                <a:gdLst/>
                <a:ahLst/>
                <a:cxnLst/>
                <a:rect l="l" t="t" r="r" b="b"/>
                <a:pathLst>
                  <a:path w="1" h="52" extrusionOk="0">
                    <a:moveTo>
                      <a:pt x="1" y="52"/>
                    </a:moveTo>
                    <a:lnTo>
                      <a:pt x="1" y="26"/>
                    </a:lnTo>
                    <a:lnTo>
                      <a:pt x="1" y="0"/>
                    </a:lnTo>
                    <a:lnTo>
                      <a:pt x="1" y="26"/>
                    </a:lnTo>
                    <a:lnTo>
                      <a:pt x="1" y="52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33"/>
              <p:cNvSpPr/>
              <p:nvPr/>
            </p:nvSpPr>
            <p:spPr>
              <a:xfrm>
                <a:off x="3815825" y="3300475"/>
                <a:ext cx="2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1" h="27" extrusionOk="0">
                    <a:moveTo>
                      <a:pt x="1" y="1"/>
                    </a:moveTo>
                    <a:lnTo>
                      <a:pt x="1" y="27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33"/>
              <p:cNvSpPr/>
              <p:nvPr/>
            </p:nvSpPr>
            <p:spPr>
              <a:xfrm>
                <a:off x="3804150" y="3301125"/>
                <a:ext cx="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1" h="53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0" y="53"/>
                    </a:lnTo>
                    <a:lnTo>
                      <a:pt x="0" y="2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33"/>
              <p:cNvSpPr/>
              <p:nvPr/>
            </p:nvSpPr>
            <p:spPr>
              <a:xfrm>
                <a:off x="3804150" y="3301775"/>
                <a:ext cx="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1" h="53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0" y="5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33"/>
              <p:cNvSpPr/>
              <p:nvPr/>
            </p:nvSpPr>
            <p:spPr>
              <a:xfrm>
                <a:off x="3815825" y="3299850"/>
                <a:ext cx="25" cy="6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6" extrusionOk="0">
                    <a:moveTo>
                      <a:pt x="1" y="26"/>
                    </a:moveTo>
                    <a:lnTo>
                      <a:pt x="1" y="26"/>
                    </a:lnTo>
                    <a:lnTo>
                      <a:pt x="1" y="0"/>
                    </a:lnTo>
                    <a:lnTo>
                      <a:pt x="1" y="26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33"/>
              <p:cNvSpPr/>
              <p:nvPr/>
            </p:nvSpPr>
            <p:spPr>
              <a:xfrm>
                <a:off x="3804150" y="3298550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26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33"/>
              <p:cNvSpPr/>
              <p:nvPr/>
            </p:nvSpPr>
            <p:spPr>
              <a:xfrm>
                <a:off x="3815175" y="3303075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27" y="1"/>
                    </a:moveTo>
                    <a:lnTo>
                      <a:pt x="1" y="27"/>
                    </a:lnTo>
                    <a:lnTo>
                      <a:pt x="1" y="53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33"/>
              <p:cNvSpPr/>
              <p:nvPr/>
            </p:nvSpPr>
            <p:spPr>
              <a:xfrm>
                <a:off x="3807400" y="330632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26" y="2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9" name="Google Shape;769;p33"/>
              <p:cNvSpPr/>
              <p:nvPr/>
            </p:nvSpPr>
            <p:spPr>
              <a:xfrm>
                <a:off x="3811925" y="3295950"/>
                <a:ext cx="6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1" extrusionOk="0">
                    <a:moveTo>
                      <a:pt x="27" y="0"/>
                    </a:moveTo>
                    <a:lnTo>
                      <a:pt x="27" y="0"/>
                    </a:lnTo>
                    <a:lnTo>
                      <a:pt x="1" y="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0" name="Google Shape;770;p33"/>
              <p:cNvSpPr/>
              <p:nvPr/>
            </p:nvSpPr>
            <p:spPr>
              <a:xfrm>
                <a:off x="3807400" y="3295950"/>
                <a:ext cx="6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1" extrusionOk="0">
                    <a:moveTo>
                      <a:pt x="26" y="0"/>
                    </a:moveTo>
                    <a:lnTo>
                      <a:pt x="26" y="0"/>
                    </a:lnTo>
                    <a:lnTo>
                      <a:pt x="0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33"/>
              <p:cNvSpPr/>
              <p:nvPr/>
            </p:nvSpPr>
            <p:spPr>
              <a:xfrm>
                <a:off x="3811925" y="330632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1" y="27"/>
                    </a:moveTo>
                    <a:lnTo>
                      <a:pt x="1" y="27"/>
                    </a:lnTo>
                    <a:lnTo>
                      <a:pt x="27" y="1"/>
                    </a:lnTo>
                    <a:lnTo>
                      <a:pt x="1" y="27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2" name="Google Shape;772;p33"/>
              <p:cNvSpPr/>
              <p:nvPr/>
            </p:nvSpPr>
            <p:spPr>
              <a:xfrm>
                <a:off x="3815175" y="3298550"/>
                <a:ext cx="675" cy="1300"/>
              </a:xfrm>
              <a:custGeom>
                <a:avLst/>
                <a:gdLst/>
                <a:ahLst/>
                <a:cxnLst/>
                <a:rect l="l" t="t" r="r" b="b"/>
                <a:pathLst>
                  <a:path w="27" h="52" extrusionOk="0">
                    <a:moveTo>
                      <a:pt x="1" y="0"/>
                    </a:moveTo>
                    <a:lnTo>
                      <a:pt x="27" y="52"/>
                    </a:lnTo>
                    <a:lnTo>
                      <a:pt x="27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3" name="Google Shape;773;p33"/>
              <p:cNvSpPr/>
              <p:nvPr/>
            </p:nvSpPr>
            <p:spPr>
              <a:xfrm>
                <a:off x="3804150" y="330307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26" y="2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33"/>
              <p:cNvSpPr/>
              <p:nvPr/>
            </p:nvSpPr>
            <p:spPr>
              <a:xfrm>
                <a:off x="3805450" y="3296600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26" y="0"/>
                    </a:moveTo>
                    <a:lnTo>
                      <a:pt x="0" y="26"/>
                    </a:lnTo>
                    <a:lnTo>
                      <a:pt x="26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33"/>
              <p:cNvSpPr/>
              <p:nvPr/>
            </p:nvSpPr>
            <p:spPr>
              <a:xfrm>
                <a:off x="3813875" y="330502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1" y="27"/>
                    </a:moveTo>
                    <a:lnTo>
                      <a:pt x="1" y="27"/>
                    </a:lnTo>
                    <a:lnTo>
                      <a:pt x="27" y="1"/>
                    </a:lnTo>
                    <a:lnTo>
                      <a:pt x="1" y="27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6" name="Google Shape;776;p33"/>
              <p:cNvSpPr/>
              <p:nvPr/>
            </p:nvSpPr>
            <p:spPr>
              <a:xfrm>
                <a:off x="3813875" y="3296600"/>
                <a:ext cx="67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53" extrusionOk="0">
                    <a:moveTo>
                      <a:pt x="1" y="0"/>
                    </a:moveTo>
                    <a:lnTo>
                      <a:pt x="27" y="52"/>
                    </a:lnTo>
                    <a:lnTo>
                      <a:pt x="27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7" name="Google Shape;777;p33"/>
              <p:cNvSpPr/>
              <p:nvPr/>
            </p:nvSpPr>
            <p:spPr>
              <a:xfrm>
                <a:off x="3805450" y="3305025"/>
                <a:ext cx="675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26" y="2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8" name="Google Shape;778;p33"/>
              <p:cNvSpPr/>
              <p:nvPr/>
            </p:nvSpPr>
            <p:spPr>
              <a:xfrm>
                <a:off x="3809350" y="3295300"/>
                <a:ext cx="13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52" h="1" extrusionOk="0">
                    <a:moveTo>
                      <a:pt x="52" y="0"/>
                    </a:moveTo>
                    <a:lnTo>
                      <a:pt x="26" y="0"/>
                    </a:lnTo>
                    <a:lnTo>
                      <a:pt x="0" y="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9" name="Google Shape;779;p33"/>
              <p:cNvSpPr/>
              <p:nvPr/>
            </p:nvSpPr>
            <p:spPr>
              <a:xfrm>
                <a:off x="3809350" y="3306975"/>
                <a:ext cx="13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52" h="1" extrusionOk="0">
                    <a:moveTo>
                      <a:pt x="0" y="1"/>
                    </a:moveTo>
                    <a:lnTo>
                      <a:pt x="26" y="1"/>
                    </a:lnTo>
                    <a:lnTo>
                      <a:pt x="5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33"/>
              <p:cNvSpPr/>
              <p:nvPr/>
            </p:nvSpPr>
            <p:spPr>
              <a:xfrm>
                <a:off x="3804150" y="3300475"/>
                <a:ext cx="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1" h="53" extrusionOk="0">
                    <a:moveTo>
                      <a:pt x="0" y="1"/>
                    </a:moveTo>
                    <a:lnTo>
                      <a:pt x="0" y="27"/>
                    </a:lnTo>
                    <a:lnTo>
                      <a:pt x="0" y="5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33"/>
              <p:cNvSpPr/>
              <p:nvPr/>
            </p:nvSpPr>
            <p:spPr>
              <a:xfrm>
                <a:off x="3815825" y="3300475"/>
                <a:ext cx="25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1" h="53" extrusionOk="0">
                    <a:moveTo>
                      <a:pt x="1" y="53"/>
                    </a:moveTo>
                    <a:lnTo>
                      <a:pt x="1" y="27"/>
                    </a:lnTo>
                    <a:lnTo>
                      <a:pt x="1" y="1"/>
                    </a:lnTo>
                    <a:lnTo>
                      <a:pt x="1" y="53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33"/>
              <p:cNvSpPr/>
              <p:nvPr/>
            </p:nvSpPr>
            <p:spPr>
              <a:xfrm>
                <a:off x="3804150" y="3295300"/>
                <a:ext cx="117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68" extrusionOk="0">
                    <a:moveTo>
                      <a:pt x="208" y="0"/>
                    </a:moveTo>
                    <a:lnTo>
                      <a:pt x="156" y="26"/>
                    </a:lnTo>
                    <a:lnTo>
                      <a:pt x="130" y="26"/>
                    </a:lnTo>
                    <a:lnTo>
                      <a:pt x="78" y="52"/>
                    </a:lnTo>
                    <a:lnTo>
                      <a:pt x="52" y="78"/>
                    </a:lnTo>
                    <a:lnTo>
                      <a:pt x="26" y="130"/>
                    </a:lnTo>
                    <a:lnTo>
                      <a:pt x="0" y="156"/>
                    </a:lnTo>
                    <a:lnTo>
                      <a:pt x="0" y="208"/>
                    </a:lnTo>
                    <a:lnTo>
                      <a:pt x="0" y="260"/>
                    </a:lnTo>
                    <a:lnTo>
                      <a:pt x="0" y="312"/>
                    </a:lnTo>
                    <a:lnTo>
                      <a:pt x="26" y="338"/>
                    </a:lnTo>
                    <a:lnTo>
                      <a:pt x="52" y="390"/>
                    </a:lnTo>
                    <a:lnTo>
                      <a:pt x="78" y="416"/>
                    </a:lnTo>
                    <a:lnTo>
                      <a:pt x="130" y="442"/>
                    </a:lnTo>
                    <a:lnTo>
                      <a:pt x="156" y="468"/>
                    </a:lnTo>
                    <a:lnTo>
                      <a:pt x="312" y="468"/>
                    </a:lnTo>
                    <a:lnTo>
                      <a:pt x="338" y="442"/>
                    </a:lnTo>
                    <a:lnTo>
                      <a:pt x="390" y="416"/>
                    </a:lnTo>
                    <a:lnTo>
                      <a:pt x="416" y="390"/>
                    </a:lnTo>
                    <a:lnTo>
                      <a:pt x="442" y="364"/>
                    </a:lnTo>
                    <a:lnTo>
                      <a:pt x="468" y="312"/>
                    </a:lnTo>
                    <a:lnTo>
                      <a:pt x="468" y="260"/>
                    </a:lnTo>
                    <a:lnTo>
                      <a:pt x="468" y="208"/>
                    </a:lnTo>
                    <a:lnTo>
                      <a:pt x="468" y="182"/>
                    </a:lnTo>
                    <a:lnTo>
                      <a:pt x="442" y="130"/>
                    </a:lnTo>
                    <a:lnTo>
                      <a:pt x="416" y="104"/>
                    </a:lnTo>
                    <a:lnTo>
                      <a:pt x="390" y="52"/>
                    </a:lnTo>
                    <a:lnTo>
                      <a:pt x="338" y="26"/>
                    </a:lnTo>
                    <a:lnTo>
                      <a:pt x="312" y="26"/>
                    </a:lnTo>
                    <a:lnTo>
                      <a:pt x="26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3" name="Google Shape;783;p33"/>
              <p:cNvSpPr/>
              <p:nvPr/>
            </p:nvSpPr>
            <p:spPr>
              <a:xfrm>
                <a:off x="3804150" y="5465175"/>
                <a:ext cx="117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68" extrusionOk="0">
                    <a:moveTo>
                      <a:pt x="0" y="1"/>
                    </a:moveTo>
                    <a:lnTo>
                      <a:pt x="0" y="468"/>
                    </a:lnTo>
                    <a:lnTo>
                      <a:pt x="468" y="468"/>
                    </a:lnTo>
                    <a:lnTo>
                      <a:pt x="468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33"/>
              <p:cNvSpPr/>
              <p:nvPr/>
            </p:nvSpPr>
            <p:spPr>
              <a:xfrm>
                <a:off x="3804150" y="238125"/>
                <a:ext cx="117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68" extrusionOk="0">
                    <a:moveTo>
                      <a:pt x="0" y="0"/>
                    </a:moveTo>
                    <a:lnTo>
                      <a:pt x="0" y="467"/>
                    </a:lnTo>
                    <a:lnTo>
                      <a:pt x="468" y="467"/>
                    </a:lnTo>
                    <a:lnTo>
                      <a:pt x="46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33"/>
              <p:cNvSpPr/>
              <p:nvPr/>
            </p:nvSpPr>
            <p:spPr>
              <a:xfrm>
                <a:off x="1623900" y="3295300"/>
                <a:ext cx="117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68" extrusionOk="0">
                    <a:moveTo>
                      <a:pt x="0" y="0"/>
                    </a:moveTo>
                    <a:lnTo>
                      <a:pt x="0" y="468"/>
                    </a:lnTo>
                    <a:lnTo>
                      <a:pt x="467" y="468"/>
                    </a:lnTo>
                    <a:lnTo>
                      <a:pt x="46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33"/>
              <p:cNvSpPr/>
              <p:nvPr/>
            </p:nvSpPr>
            <p:spPr>
              <a:xfrm>
                <a:off x="5984400" y="3295300"/>
                <a:ext cx="117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68" extrusionOk="0">
                    <a:moveTo>
                      <a:pt x="1" y="0"/>
                    </a:moveTo>
                    <a:lnTo>
                      <a:pt x="1" y="468"/>
                    </a:lnTo>
                    <a:lnTo>
                      <a:pt x="468" y="468"/>
                    </a:lnTo>
                    <a:lnTo>
                      <a:pt x="46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33"/>
              <p:cNvSpPr/>
              <p:nvPr/>
            </p:nvSpPr>
            <p:spPr>
              <a:xfrm>
                <a:off x="1886125" y="1374650"/>
                <a:ext cx="14950" cy="20150"/>
              </a:xfrm>
              <a:custGeom>
                <a:avLst/>
                <a:gdLst/>
                <a:ahLst/>
                <a:cxnLst/>
                <a:rect l="l" t="t" r="r" b="b"/>
                <a:pathLst>
                  <a:path w="598" h="806" extrusionOk="0">
                    <a:moveTo>
                      <a:pt x="234" y="1"/>
                    </a:moveTo>
                    <a:lnTo>
                      <a:pt x="0" y="442"/>
                    </a:lnTo>
                    <a:lnTo>
                      <a:pt x="364" y="806"/>
                    </a:lnTo>
                    <a:lnTo>
                      <a:pt x="597" y="364"/>
                    </a:lnTo>
                    <a:lnTo>
                      <a:pt x="234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8" name="Google Shape;788;p33"/>
              <p:cNvSpPr/>
              <p:nvPr/>
            </p:nvSpPr>
            <p:spPr>
              <a:xfrm>
                <a:off x="5965575" y="5465175"/>
                <a:ext cx="2795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1118" h="468" extrusionOk="0">
                    <a:moveTo>
                      <a:pt x="1" y="1"/>
                    </a:moveTo>
                    <a:lnTo>
                      <a:pt x="468" y="468"/>
                    </a:lnTo>
                    <a:lnTo>
                      <a:pt x="1117" y="468"/>
                    </a:lnTo>
                    <a:lnTo>
                      <a:pt x="65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9" name="Google Shape;789;p33"/>
              <p:cNvSpPr/>
              <p:nvPr/>
            </p:nvSpPr>
            <p:spPr>
              <a:xfrm>
                <a:off x="1626475" y="5465175"/>
                <a:ext cx="2795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1118" h="468" extrusionOk="0">
                    <a:moveTo>
                      <a:pt x="468" y="1"/>
                    </a:moveTo>
                    <a:lnTo>
                      <a:pt x="1" y="468"/>
                    </a:lnTo>
                    <a:lnTo>
                      <a:pt x="650" y="468"/>
                    </a:lnTo>
                    <a:lnTo>
                      <a:pt x="111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0" name="Google Shape;790;p33"/>
              <p:cNvSpPr/>
              <p:nvPr/>
            </p:nvSpPr>
            <p:spPr>
              <a:xfrm>
                <a:off x="5718925" y="1374650"/>
                <a:ext cx="14950" cy="20150"/>
              </a:xfrm>
              <a:custGeom>
                <a:avLst/>
                <a:gdLst/>
                <a:ahLst/>
                <a:cxnLst/>
                <a:rect l="l" t="t" r="r" b="b"/>
                <a:pathLst>
                  <a:path w="598" h="806" extrusionOk="0">
                    <a:moveTo>
                      <a:pt x="364" y="1"/>
                    </a:moveTo>
                    <a:lnTo>
                      <a:pt x="1" y="364"/>
                    </a:lnTo>
                    <a:lnTo>
                      <a:pt x="234" y="806"/>
                    </a:lnTo>
                    <a:lnTo>
                      <a:pt x="598" y="442"/>
                    </a:lnTo>
                    <a:lnTo>
                      <a:pt x="364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33"/>
              <p:cNvSpPr/>
              <p:nvPr/>
            </p:nvSpPr>
            <p:spPr>
              <a:xfrm>
                <a:off x="4668075" y="5465175"/>
                <a:ext cx="1755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702" h="468" extrusionOk="0">
                    <a:moveTo>
                      <a:pt x="0" y="1"/>
                    </a:moveTo>
                    <a:lnTo>
                      <a:pt x="208" y="468"/>
                    </a:lnTo>
                    <a:lnTo>
                      <a:pt x="701" y="468"/>
                    </a:lnTo>
                    <a:lnTo>
                      <a:pt x="52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33"/>
              <p:cNvSpPr/>
              <p:nvPr/>
            </p:nvSpPr>
            <p:spPr>
              <a:xfrm>
                <a:off x="2700050" y="534100"/>
                <a:ext cx="14975" cy="18200"/>
              </a:xfrm>
              <a:custGeom>
                <a:avLst/>
                <a:gdLst/>
                <a:ahLst/>
                <a:cxnLst/>
                <a:rect l="l" t="t" r="r" b="b"/>
                <a:pathLst>
                  <a:path w="599" h="728" extrusionOk="0">
                    <a:moveTo>
                      <a:pt x="416" y="0"/>
                    </a:moveTo>
                    <a:lnTo>
                      <a:pt x="1" y="234"/>
                    </a:lnTo>
                    <a:lnTo>
                      <a:pt x="209" y="727"/>
                    </a:lnTo>
                    <a:lnTo>
                      <a:pt x="598" y="468"/>
                    </a:lnTo>
                    <a:lnTo>
                      <a:pt x="41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33"/>
              <p:cNvSpPr/>
              <p:nvPr/>
            </p:nvSpPr>
            <p:spPr>
              <a:xfrm>
                <a:off x="1623900" y="4163775"/>
                <a:ext cx="11700" cy="1755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702" extrusionOk="0">
                    <a:moveTo>
                      <a:pt x="467" y="0"/>
                    </a:moveTo>
                    <a:lnTo>
                      <a:pt x="0" y="208"/>
                    </a:lnTo>
                    <a:lnTo>
                      <a:pt x="0" y="701"/>
                    </a:lnTo>
                    <a:lnTo>
                      <a:pt x="467" y="519"/>
                    </a:lnTo>
                    <a:lnTo>
                      <a:pt x="46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33"/>
              <p:cNvSpPr/>
              <p:nvPr/>
            </p:nvSpPr>
            <p:spPr>
              <a:xfrm>
                <a:off x="5984400" y="2421625"/>
                <a:ext cx="11700" cy="169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676" extrusionOk="0">
                    <a:moveTo>
                      <a:pt x="468" y="1"/>
                    </a:moveTo>
                    <a:lnTo>
                      <a:pt x="1" y="182"/>
                    </a:lnTo>
                    <a:lnTo>
                      <a:pt x="1" y="676"/>
                    </a:lnTo>
                    <a:lnTo>
                      <a:pt x="468" y="494"/>
                    </a:lnTo>
                    <a:lnTo>
                      <a:pt x="468" y="104"/>
                    </a:lnTo>
                    <a:lnTo>
                      <a:pt x="468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33"/>
              <p:cNvSpPr/>
              <p:nvPr/>
            </p:nvSpPr>
            <p:spPr>
              <a:xfrm>
                <a:off x="1624525" y="2357375"/>
                <a:ext cx="11725" cy="17550"/>
              </a:xfrm>
              <a:custGeom>
                <a:avLst/>
                <a:gdLst/>
                <a:ahLst/>
                <a:cxnLst/>
                <a:rect l="l" t="t" r="r" b="b"/>
                <a:pathLst>
                  <a:path w="469" h="702" extrusionOk="0">
                    <a:moveTo>
                      <a:pt x="1" y="0"/>
                    </a:moveTo>
                    <a:lnTo>
                      <a:pt x="1" y="520"/>
                    </a:lnTo>
                    <a:lnTo>
                      <a:pt x="468" y="701"/>
                    </a:lnTo>
                    <a:lnTo>
                      <a:pt x="468" y="20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33"/>
              <p:cNvSpPr/>
              <p:nvPr/>
            </p:nvSpPr>
            <p:spPr>
              <a:xfrm>
                <a:off x="5984400" y="4228025"/>
                <a:ext cx="11700" cy="1755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702" extrusionOk="0">
                    <a:moveTo>
                      <a:pt x="1" y="1"/>
                    </a:moveTo>
                    <a:lnTo>
                      <a:pt x="1" y="494"/>
                    </a:lnTo>
                    <a:lnTo>
                      <a:pt x="468" y="702"/>
                    </a:lnTo>
                    <a:lnTo>
                      <a:pt x="468" y="18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33"/>
              <p:cNvSpPr/>
              <p:nvPr/>
            </p:nvSpPr>
            <p:spPr>
              <a:xfrm>
                <a:off x="2870125" y="5465175"/>
                <a:ext cx="182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728" h="468" extrusionOk="0">
                    <a:moveTo>
                      <a:pt x="208" y="1"/>
                    </a:moveTo>
                    <a:lnTo>
                      <a:pt x="0" y="468"/>
                    </a:lnTo>
                    <a:lnTo>
                      <a:pt x="520" y="468"/>
                    </a:lnTo>
                    <a:lnTo>
                      <a:pt x="72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33"/>
              <p:cNvSpPr/>
              <p:nvPr/>
            </p:nvSpPr>
            <p:spPr>
              <a:xfrm>
                <a:off x="4968600" y="573050"/>
                <a:ext cx="15600" cy="18200"/>
              </a:xfrm>
              <a:custGeom>
                <a:avLst/>
                <a:gdLst/>
                <a:ahLst/>
                <a:cxnLst/>
                <a:rect l="l" t="t" r="r" b="b"/>
                <a:pathLst>
                  <a:path w="624" h="728" extrusionOk="0">
                    <a:moveTo>
                      <a:pt x="208" y="0"/>
                    </a:moveTo>
                    <a:lnTo>
                      <a:pt x="0" y="467"/>
                    </a:lnTo>
                    <a:lnTo>
                      <a:pt x="416" y="727"/>
                    </a:lnTo>
                    <a:lnTo>
                      <a:pt x="623" y="260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9" name="Google Shape;799;p33"/>
              <p:cNvSpPr/>
              <p:nvPr/>
            </p:nvSpPr>
            <p:spPr>
              <a:xfrm>
                <a:off x="3237500" y="310800"/>
                <a:ext cx="13650" cy="14975"/>
              </a:xfrm>
              <a:custGeom>
                <a:avLst/>
                <a:gdLst/>
                <a:ahLst/>
                <a:cxnLst/>
                <a:rect l="l" t="t" r="r" b="b"/>
                <a:pathLst>
                  <a:path w="546" h="599" extrusionOk="0">
                    <a:moveTo>
                      <a:pt x="442" y="1"/>
                    </a:moveTo>
                    <a:lnTo>
                      <a:pt x="0" y="131"/>
                    </a:lnTo>
                    <a:lnTo>
                      <a:pt x="78" y="598"/>
                    </a:lnTo>
                    <a:lnTo>
                      <a:pt x="546" y="468"/>
                    </a:lnTo>
                    <a:lnTo>
                      <a:pt x="44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0" name="Google Shape;800;p33"/>
              <p:cNvSpPr/>
              <p:nvPr/>
            </p:nvSpPr>
            <p:spPr>
              <a:xfrm>
                <a:off x="4214375" y="5465175"/>
                <a:ext cx="143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572" h="468" extrusionOk="0">
                    <a:moveTo>
                      <a:pt x="0" y="1"/>
                    </a:moveTo>
                    <a:lnTo>
                      <a:pt x="104" y="468"/>
                    </a:lnTo>
                    <a:lnTo>
                      <a:pt x="571" y="468"/>
                    </a:lnTo>
                    <a:lnTo>
                      <a:pt x="49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1" name="Google Shape;801;p33"/>
              <p:cNvSpPr/>
              <p:nvPr/>
            </p:nvSpPr>
            <p:spPr>
              <a:xfrm>
                <a:off x="1623900" y="3708100"/>
                <a:ext cx="11700" cy="13675"/>
              </a:xfrm>
              <a:custGeom>
                <a:avLst/>
                <a:gdLst/>
                <a:ahLst/>
                <a:cxnLst/>
                <a:rect l="l" t="t" r="r" b="b"/>
                <a:pathLst>
                  <a:path w="468" h="547" extrusionOk="0">
                    <a:moveTo>
                      <a:pt x="467" y="1"/>
                    </a:moveTo>
                    <a:lnTo>
                      <a:pt x="0" y="79"/>
                    </a:lnTo>
                    <a:lnTo>
                      <a:pt x="0" y="546"/>
                    </a:lnTo>
                    <a:lnTo>
                      <a:pt x="467" y="468"/>
                    </a:lnTo>
                    <a:lnTo>
                      <a:pt x="46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33"/>
              <p:cNvSpPr/>
              <p:nvPr/>
            </p:nvSpPr>
            <p:spPr>
              <a:xfrm>
                <a:off x="5984400" y="2880525"/>
                <a:ext cx="11700" cy="143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572" extrusionOk="0">
                    <a:moveTo>
                      <a:pt x="468" y="1"/>
                    </a:moveTo>
                    <a:lnTo>
                      <a:pt x="1" y="105"/>
                    </a:lnTo>
                    <a:lnTo>
                      <a:pt x="1" y="572"/>
                    </a:lnTo>
                    <a:lnTo>
                      <a:pt x="468" y="468"/>
                    </a:lnTo>
                    <a:lnTo>
                      <a:pt x="468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33"/>
              <p:cNvSpPr/>
              <p:nvPr/>
            </p:nvSpPr>
            <p:spPr>
              <a:xfrm>
                <a:off x="5984400" y="4775200"/>
                <a:ext cx="11700" cy="221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884" extrusionOk="0">
                    <a:moveTo>
                      <a:pt x="1" y="1"/>
                    </a:moveTo>
                    <a:lnTo>
                      <a:pt x="1" y="572"/>
                    </a:lnTo>
                    <a:lnTo>
                      <a:pt x="468" y="883"/>
                    </a:lnTo>
                    <a:lnTo>
                      <a:pt x="468" y="33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33"/>
              <p:cNvSpPr/>
              <p:nvPr/>
            </p:nvSpPr>
            <p:spPr>
              <a:xfrm>
                <a:off x="1695275" y="1855625"/>
                <a:ext cx="13675" cy="19500"/>
              </a:xfrm>
              <a:custGeom>
                <a:avLst/>
                <a:gdLst/>
                <a:ahLst/>
                <a:cxnLst/>
                <a:rect l="l" t="t" r="r" b="b"/>
                <a:pathLst>
                  <a:path w="547" h="780" extrusionOk="0">
                    <a:moveTo>
                      <a:pt x="131" y="1"/>
                    </a:moveTo>
                    <a:lnTo>
                      <a:pt x="1" y="494"/>
                    </a:lnTo>
                    <a:lnTo>
                      <a:pt x="416" y="780"/>
                    </a:lnTo>
                    <a:lnTo>
                      <a:pt x="546" y="312"/>
                    </a:lnTo>
                    <a:lnTo>
                      <a:pt x="13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5" name="Google Shape;805;p33"/>
              <p:cNvSpPr/>
              <p:nvPr/>
            </p:nvSpPr>
            <p:spPr>
              <a:xfrm>
                <a:off x="2321000" y="5465175"/>
                <a:ext cx="221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884" h="468" extrusionOk="0">
                    <a:moveTo>
                      <a:pt x="312" y="1"/>
                    </a:moveTo>
                    <a:lnTo>
                      <a:pt x="0" y="468"/>
                    </a:lnTo>
                    <a:lnTo>
                      <a:pt x="572" y="468"/>
                    </a:lnTo>
                    <a:lnTo>
                      <a:pt x="883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33"/>
              <p:cNvSpPr/>
              <p:nvPr/>
            </p:nvSpPr>
            <p:spPr>
              <a:xfrm>
                <a:off x="5405425" y="937825"/>
                <a:ext cx="15600" cy="19500"/>
              </a:xfrm>
              <a:custGeom>
                <a:avLst/>
                <a:gdLst/>
                <a:ahLst/>
                <a:cxnLst/>
                <a:rect l="l" t="t" r="r" b="b"/>
                <a:pathLst>
                  <a:path w="624" h="780" extrusionOk="0">
                    <a:moveTo>
                      <a:pt x="286" y="0"/>
                    </a:moveTo>
                    <a:lnTo>
                      <a:pt x="1" y="416"/>
                    </a:lnTo>
                    <a:lnTo>
                      <a:pt x="338" y="779"/>
                    </a:lnTo>
                    <a:lnTo>
                      <a:pt x="624" y="338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33"/>
              <p:cNvSpPr/>
              <p:nvPr/>
            </p:nvSpPr>
            <p:spPr>
              <a:xfrm>
                <a:off x="2260625" y="873575"/>
                <a:ext cx="15600" cy="19475"/>
              </a:xfrm>
              <a:custGeom>
                <a:avLst/>
                <a:gdLst/>
                <a:ahLst/>
                <a:cxnLst/>
                <a:rect l="l" t="t" r="r" b="b"/>
                <a:pathLst>
                  <a:path w="624" h="779" extrusionOk="0">
                    <a:moveTo>
                      <a:pt x="338" y="0"/>
                    </a:moveTo>
                    <a:lnTo>
                      <a:pt x="131" y="208"/>
                    </a:lnTo>
                    <a:lnTo>
                      <a:pt x="1" y="338"/>
                    </a:lnTo>
                    <a:lnTo>
                      <a:pt x="286" y="779"/>
                    </a:lnTo>
                    <a:lnTo>
                      <a:pt x="624" y="441"/>
                    </a:lnTo>
                    <a:lnTo>
                      <a:pt x="338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33"/>
              <p:cNvSpPr/>
              <p:nvPr/>
            </p:nvSpPr>
            <p:spPr>
              <a:xfrm>
                <a:off x="5182800" y="5465175"/>
                <a:ext cx="21425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857" h="468" extrusionOk="0">
                    <a:moveTo>
                      <a:pt x="0" y="1"/>
                    </a:moveTo>
                    <a:lnTo>
                      <a:pt x="286" y="468"/>
                    </a:lnTo>
                    <a:lnTo>
                      <a:pt x="857" y="468"/>
                    </a:lnTo>
                    <a:lnTo>
                      <a:pt x="545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33"/>
              <p:cNvSpPr/>
              <p:nvPr/>
            </p:nvSpPr>
            <p:spPr>
              <a:xfrm>
                <a:off x="5930525" y="1935475"/>
                <a:ext cx="13650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546" h="754" extrusionOk="0">
                    <a:moveTo>
                      <a:pt x="442" y="0"/>
                    </a:moveTo>
                    <a:lnTo>
                      <a:pt x="1" y="260"/>
                    </a:lnTo>
                    <a:lnTo>
                      <a:pt x="105" y="753"/>
                    </a:lnTo>
                    <a:lnTo>
                      <a:pt x="546" y="467"/>
                    </a:lnTo>
                    <a:lnTo>
                      <a:pt x="44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33"/>
              <p:cNvSpPr/>
              <p:nvPr/>
            </p:nvSpPr>
            <p:spPr>
              <a:xfrm>
                <a:off x="1623900" y="4681075"/>
                <a:ext cx="11700" cy="2145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858" extrusionOk="0">
                    <a:moveTo>
                      <a:pt x="467" y="1"/>
                    </a:moveTo>
                    <a:lnTo>
                      <a:pt x="0" y="287"/>
                    </a:lnTo>
                    <a:lnTo>
                      <a:pt x="0" y="858"/>
                    </a:lnTo>
                    <a:lnTo>
                      <a:pt x="467" y="546"/>
                    </a:lnTo>
                    <a:lnTo>
                      <a:pt x="46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33"/>
              <p:cNvSpPr/>
              <p:nvPr/>
            </p:nvSpPr>
            <p:spPr>
              <a:xfrm>
                <a:off x="1623900" y="2811725"/>
                <a:ext cx="11700" cy="143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572" extrusionOk="0">
                    <a:moveTo>
                      <a:pt x="0" y="1"/>
                    </a:moveTo>
                    <a:lnTo>
                      <a:pt x="0" y="468"/>
                    </a:lnTo>
                    <a:lnTo>
                      <a:pt x="467" y="572"/>
                    </a:lnTo>
                    <a:lnTo>
                      <a:pt x="467" y="10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2" name="Google Shape;812;p33"/>
              <p:cNvSpPr/>
              <p:nvPr/>
            </p:nvSpPr>
            <p:spPr>
              <a:xfrm>
                <a:off x="5984400" y="3776275"/>
                <a:ext cx="11700" cy="1495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598" extrusionOk="0">
                    <a:moveTo>
                      <a:pt x="1" y="0"/>
                    </a:moveTo>
                    <a:lnTo>
                      <a:pt x="1" y="493"/>
                    </a:lnTo>
                    <a:lnTo>
                      <a:pt x="468" y="597"/>
                    </a:lnTo>
                    <a:lnTo>
                      <a:pt x="468" y="10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3" name="Google Shape;813;p33"/>
              <p:cNvSpPr/>
              <p:nvPr/>
            </p:nvSpPr>
            <p:spPr>
              <a:xfrm>
                <a:off x="3322525" y="5465175"/>
                <a:ext cx="1495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598" h="468" extrusionOk="0">
                    <a:moveTo>
                      <a:pt x="105" y="1"/>
                    </a:moveTo>
                    <a:lnTo>
                      <a:pt x="1" y="468"/>
                    </a:lnTo>
                    <a:lnTo>
                      <a:pt x="494" y="468"/>
                    </a:lnTo>
                    <a:lnTo>
                      <a:pt x="598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33"/>
              <p:cNvSpPr/>
              <p:nvPr/>
            </p:nvSpPr>
            <p:spPr>
              <a:xfrm>
                <a:off x="4457125" y="336125"/>
                <a:ext cx="14300" cy="15600"/>
              </a:xfrm>
              <a:custGeom>
                <a:avLst/>
                <a:gdLst/>
                <a:ahLst/>
                <a:cxnLst/>
                <a:rect l="l" t="t" r="r" b="b"/>
                <a:pathLst>
                  <a:path w="572" h="624" extrusionOk="0">
                    <a:moveTo>
                      <a:pt x="130" y="0"/>
                    </a:moveTo>
                    <a:lnTo>
                      <a:pt x="0" y="494"/>
                    </a:lnTo>
                    <a:lnTo>
                      <a:pt x="468" y="624"/>
                    </a:lnTo>
                    <a:lnTo>
                      <a:pt x="571" y="156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815" name="Google Shape;815;p33"/>
          <p:cNvPicPr preferRelativeResize="0"/>
          <p:nvPr/>
        </p:nvPicPr>
        <p:blipFill rotWithShape="1">
          <a:blip r:embed="rId3">
            <a:alphaModFix/>
          </a:blip>
          <a:srcRect l="39" r="39"/>
          <a:stretch/>
        </p:blipFill>
        <p:spPr>
          <a:xfrm>
            <a:off x="5485545" y="1081375"/>
            <a:ext cx="2729100" cy="27312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A5A901AA-3A0B-4B94-AC8E-09EA716D29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1085053-A98D-4BA3-A3B9-2523361C20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72"/>
            <a:ext cx="9144000" cy="51363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34"/>
          <p:cNvSpPr txBox="1">
            <a:spLocks noGrp="1"/>
          </p:cNvSpPr>
          <p:nvPr>
            <p:ph type="title"/>
          </p:nvPr>
        </p:nvSpPr>
        <p:spPr>
          <a:xfrm>
            <a:off x="713250" y="1175174"/>
            <a:ext cx="7717500" cy="104309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6600" dirty="0"/>
              <a:t>autosugestión </a:t>
            </a:r>
          </a:p>
        </p:txBody>
      </p:sp>
      <p:sp>
        <p:nvSpPr>
          <p:cNvPr id="821" name="Google Shape;821;p34"/>
          <p:cNvSpPr txBox="1">
            <a:spLocks noGrp="1"/>
          </p:cNvSpPr>
          <p:nvPr>
            <p:ph type="body" idx="1"/>
          </p:nvPr>
        </p:nvSpPr>
        <p:spPr>
          <a:xfrm>
            <a:off x="2045725" y="2218266"/>
            <a:ext cx="5052550" cy="20161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PE" sz="3200" dirty="0"/>
              <a:t>El la repetición consiente para adquirí un habito nuevo </a:t>
            </a:r>
            <a:r>
              <a:rPr lang="en" sz="3200" dirty="0"/>
              <a:t>.</a:t>
            </a:r>
            <a:endParaRPr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" grpId="0"/>
      <p:bldP spid="82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1539;p47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dirty="0"/>
              <a:t>L</a:t>
            </a:r>
            <a:r>
              <a:rPr lang="en" dirty="0"/>
              <a:t>a mente</a:t>
            </a:r>
            <a:endParaRPr b="1" dirty="0"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83939435-A688-417A-82FB-96DE225E0183}"/>
              </a:ext>
            </a:extLst>
          </p:cNvPr>
          <p:cNvSpPr/>
          <p:nvPr/>
        </p:nvSpPr>
        <p:spPr>
          <a:xfrm>
            <a:off x="3687725" y="1123899"/>
            <a:ext cx="1768500" cy="169333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49C9BC36-1DD1-4EC2-9FFD-5B4AAFF5D5B0}"/>
              </a:ext>
            </a:extLst>
          </p:cNvPr>
          <p:cNvSpPr/>
          <p:nvPr/>
        </p:nvSpPr>
        <p:spPr>
          <a:xfrm>
            <a:off x="3725308" y="2866627"/>
            <a:ext cx="1693333" cy="148759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03CFFFD1-9401-406D-B982-265DA3902194}"/>
              </a:ext>
            </a:extLst>
          </p:cNvPr>
          <p:cNvCxnSpPr>
            <a:stCxn id="2" idx="2"/>
            <a:endCxn id="2" idx="6"/>
          </p:cNvCxnSpPr>
          <p:nvPr/>
        </p:nvCxnSpPr>
        <p:spPr>
          <a:xfrm>
            <a:off x="3687725" y="1970566"/>
            <a:ext cx="17685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42" name="Google Shape;1542;p47"/>
          <p:cNvSpPr txBox="1"/>
          <p:nvPr/>
        </p:nvSpPr>
        <p:spPr>
          <a:xfrm>
            <a:off x="3834778" y="2019962"/>
            <a:ext cx="1474392" cy="45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5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M</a:t>
            </a:r>
            <a:r>
              <a:rPr lang="en" sz="15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ente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5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</a:t>
            </a:r>
            <a:r>
              <a:rPr lang="en" sz="15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ncociente </a:t>
            </a:r>
            <a:endParaRPr sz="15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43" name="Google Shape;1543;p47"/>
          <p:cNvSpPr txBox="1"/>
          <p:nvPr/>
        </p:nvSpPr>
        <p:spPr>
          <a:xfrm>
            <a:off x="3529428" y="1210174"/>
            <a:ext cx="2085092" cy="74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Mente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cociente</a:t>
            </a:r>
            <a:endParaRPr sz="15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9" name="Google Shape;1543;p47">
            <a:extLst>
              <a:ext uri="{FF2B5EF4-FFF2-40B4-BE49-F238E27FC236}">
                <a16:creationId xmlns:a16="http://schemas.microsoft.com/office/drawing/2014/main" id="{59C5925A-89B4-4F9D-87F1-ECA1E0AA8F2A}"/>
              </a:ext>
            </a:extLst>
          </p:cNvPr>
          <p:cNvSpPr txBox="1"/>
          <p:nvPr/>
        </p:nvSpPr>
        <p:spPr>
          <a:xfrm>
            <a:off x="3529428" y="3202164"/>
            <a:ext cx="2085092" cy="74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Cuerpo</a:t>
            </a:r>
            <a:endParaRPr sz="15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20E267C-BE8B-492E-9C30-FED23C9B1005}"/>
              </a:ext>
            </a:extLst>
          </p:cNvPr>
          <p:cNvCxnSpPr>
            <a:cxnSpLocks/>
          </p:cNvCxnSpPr>
          <p:nvPr/>
        </p:nvCxnSpPr>
        <p:spPr>
          <a:xfrm flipV="1">
            <a:off x="5309170" y="2793331"/>
            <a:ext cx="508000" cy="45553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E21353BE-B510-45E2-B309-D81193ADD1DB}"/>
              </a:ext>
            </a:extLst>
          </p:cNvPr>
          <p:cNvCxnSpPr>
            <a:cxnSpLocks/>
          </p:cNvCxnSpPr>
          <p:nvPr/>
        </p:nvCxnSpPr>
        <p:spPr>
          <a:xfrm>
            <a:off x="3326778" y="2807358"/>
            <a:ext cx="508000" cy="4280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8266F143-5118-483E-9537-AE827DD23A15}"/>
              </a:ext>
            </a:extLst>
          </p:cNvPr>
          <p:cNvCxnSpPr>
            <a:stCxn id="3" idx="3"/>
          </p:cNvCxnSpPr>
          <p:nvPr/>
        </p:nvCxnSpPr>
        <p:spPr>
          <a:xfrm flipH="1">
            <a:off x="3529428" y="4136367"/>
            <a:ext cx="443863" cy="5372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764E796C-31A7-4D7A-A3D4-788823DC565D}"/>
              </a:ext>
            </a:extLst>
          </p:cNvPr>
          <p:cNvCxnSpPr>
            <a:stCxn id="3" idx="5"/>
          </p:cNvCxnSpPr>
          <p:nvPr/>
        </p:nvCxnSpPr>
        <p:spPr>
          <a:xfrm>
            <a:off x="5170658" y="4136367"/>
            <a:ext cx="392512" cy="4525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2" grpId="0"/>
      <p:bldP spid="1543" grpId="0"/>
      <p:bldP spid="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37"/>
          <p:cNvSpPr/>
          <p:nvPr/>
        </p:nvSpPr>
        <p:spPr>
          <a:xfrm>
            <a:off x="1066800" y="1879600"/>
            <a:ext cx="7272867" cy="2366433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9" name="Google Shape;899;p37"/>
          <p:cNvSpPr txBox="1">
            <a:spLocks noGrp="1"/>
          </p:cNvSpPr>
          <p:nvPr>
            <p:ph type="title"/>
          </p:nvPr>
        </p:nvSpPr>
        <p:spPr>
          <a:xfrm>
            <a:off x="2214699" y="547302"/>
            <a:ext cx="5235900" cy="125306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¿CÓMO SE CREAN LOS HABITOS?</a:t>
            </a:r>
            <a:endParaRPr dirty="0"/>
          </a:p>
        </p:txBody>
      </p:sp>
      <p:sp>
        <p:nvSpPr>
          <p:cNvPr id="900" name="Google Shape;900;p37"/>
          <p:cNvSpPr txBox="1">
            <a:spLocks noGrp="1"/>
          </p:cNvSpPr>
          <p:nvPr>
            <p:ph type="subTitle" idx="1"/>
          </p:nvPr>
        </p:nvSpPr>
        <p:spPr>
          <a:xfrm>
            <a:off x="2681949" y="2150539"/>
            <a:ext cx="4301400" cy="70230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dirty="0"/>
              <a:t>Los hábitos son conductas que repetimos muchas veces hasta que forman parte de nuestras actividades diarias.</a:t>
            </a:r>
            <a:endParaRPr dirty="0"/>
          </a:p>
        </p:txBody>
      </p:sp>
      <p:grpSp>
        <p:nvGrpSpPr>
          <p:cNvPr id="9" name="Google Shape;1403;p45">
            <a:extLst>
              <a:ext uri="{FF2B5EF4-FFF2-40B4-BE49-F238E27FC236}">
                <a16:creationId xmlns:a16="http://schemas.microsoft.com/office/drawing/2014/main" id="{FCB4DD0A-EC5C-48FF-9724-D392F8F90032}"/>
              </a:ext>
            </a:extLst>
          </p:cNvPr>
          <p:cNvGrpSpPr/>
          <p:nvPr/>
        </p:nvGrpSpPr>
        <p:grpSpPr>
          <a:xfrm>
            <a:off x="686720" y="321273"/>
            <a:ext cx="1175946" cy="1343914"/>
            <a:chOff x="2456625" y="2294825"/>
            <a:chExt cx="347425" cy="397050"/>
          </a:xfrm>
        </p:grpSpPr>
        <p:sp>
          <p:nvSpPr>
            <p:cNvPr id="10" name="Google Shape;1404;p45">
              <a:extLst>
                <a:ext uri="{FF2B5EF4-FFF2-40B4-BE49-F238E27FC236}">
                  <a16:creationId xmlns:a16="http://schemas.microsoft.com/office/drawing/2014/main" id="{F1859E21-2AD5-4C17-B860-266EFBEC39BB}"/>
                </a:ext>
              </a:extLst>
            </p:cNvPr>
            <p:cNvSpPr/>
            <p:nvPr/>
          </p:nvSpPr>
          <p:spPr>
            <a:xfrm>
              <a:off x="2456625" y="2294825"/>
              <a:ext cx="347425" cy="397050"/>
            </a:xfrm>
            <a:custGeom>
              <a:avLst/>
              <a:gdLst/>
              <a:ahLst/>
              <a:cxnLst/>
              <a:rect l="l" t="t" r="r" b="b"/>
              <a:pathLst>
                <a:path w="13897" h="15882" extrusionOk="0">
                  <a:moveTo>
                    <a:pt x="6385" y="617"/>
                  </a:moveTo>
                  <a:lnTo>
                    <a:pt x="6975" y="644"/>
                  </a:lnTo>
                  <a:lnTo>
                    <a:pt x="7512" y="698"/>
                  </a:lnTo>
                  <a:lnTo>
                    <a:pt x="8021" y="805"/>
                  </a:lnTo>
                  <a:lnTo>
                    <a:pt x="8531" y="939"/>
                  </a:lnTo>
                  <a:lnTo>
                    <a:pt x="8987" y="1100"/>
                  </a:lnTo>
                  <a:lnTo>
                    <a:pt x="9443" y="1288"/>
                  </a:lnTo>
                  <a:lnTo>
                    <a:pt x="9845" y="1502"/>
                  </a:lnTo>
                  <a:lnTo>
                    <a:pt x="10221" y="1771"/>
                  </a:lnTo>
                  <a:lnTo>
                    <a:pt x="10570" y="2039"/>
                  </a:lnTo>
                  <a:lnTo>
                    <a:pt x="10892" y="2361"/>
                  </a:lnTo>
                  <a:lnTo>
                    <a:pt x="11160" y="2710"/>
                  </a:lnTo>
                  <a:lnTo>
                    <a:pt x="11401" y="3085"/>
                  </a:lnTo>
                  <a:lnTo>
                    <a:pt x="11616" y="3461"/>
                  </a:lnTo>
                  <a:lnTo>
                    <a:pt x="11804" y="3890"/>
                  </a:lnTo>
                  <a:lnTo>
                    <a:pt x="11938" y="4346"/>
                  </a:lnTo>
                  <a:lnTo>
                    <a:pt x="12018" y="4802"/>
                  </a:lnTo>
                  <a:lnTo>
                    <a:pt x="12072" y="5231"/>
                  </a:lnTo>
                  <a:lnTo>
                    <a:pt x="12072" y="5982"/>
                  </a:lnTo>
                  <a:lnTo>
                    <a:pt x="11401" y="5982"/>
                  </a:lnTo>
                  <a:lnTo>
                    <a:pt x="11294" y="6009"/>
                  </a:lnTo>
                  <a:lnTo>
                    <a:pt x="11187" y="6090"/>
                  </a:lnTo>
                  <a:lnTo>
                    <a:pt x="11133" y="6170"/>
                  </a:lnTo>
                  <a:lnTo>
                    <a:pt x="11106" y="6304"/>
                  </a:lnTo>
                  <a:lnTo>
                    <a:pt x="11133" y="6412"/>
                  </a:lnTo>
                  <a:lnTo>
                    <a:pt x="11187" y="6519"/>
                  </a:lnTo>
                  <a:lnTo>
                    <a:pt x="11294" y="6599"/>
                  </a:lnTo>
                  <a:lnTo>
                    <a:pt x="12179" y="6599"/>
                  </a:lnTo>
                  <a:lnTo>
                    <a:pt x="13252" y="8584"/>
                  </a:lnTo>
                  <a:lnTo>
                    <a:pt x="13279" y="8638"/>
                  </a:lnTo>
                  <a:lnTo>
                    <a:pt x="13252" y="8665"/>
                  </a:lnTo>
                  <a:lnTo>
                    <a:pt x="13252" y="8692"/>
                  </a:lnTo>
                  <a:lnTo>
                    <a:pt x="13199" y="8719"/>
                  </a:lnTo>
                  <a:lnTo>
                    <a:pt x="12421" y="8853"/>
                  </a:lnTo>
                  <a:lnTo>
                    <a:pt x="12313" y="8880"/>
                  </a:lnTo>
                  <a:lnTo>
                    <a:pt x="12233" y="8960"/>
                  </a:lnTo>
                  <a:lnTo>
                    <a:pt x="12179" y="9041"/>
                  </a:lnTo>
                  <a:lnTo>
                    <a:pt x="12152" y="9148"/>
                  </a:lnTo>
                  <a:lnTo>
                    <a:pt x="12152" y="12635"/>
                  </a:lnTo>
                  <a:lnTo>
                    <a:pt x="12152" y="12662"/>
                  </a:lnTo>
                  <a:lnTo>
                    <a:pt x="12126" y="12742"/>
                  </a:lnTo>
                  <a:lnTo>
                    <a:pt x="12099" y="12796"/>
                  </a:lnTo>
                  <a:lnTo>
                    <a:pt x="12018" y="12850"/>
                  </a:lnTo>
                  <a:lnTo>
                    <a:pt x="11938" y="12850"/>
                  </a:lnTo>
                  <a:lnTo>
                    <a:pt x="9336" y="12635"/>
                  </a:lnTo>
                  <a:lnTo>
                    <a:pt x="9228" y="12635"/>
                  </a:lnTo>
                  <a:lnTo>
                    <a:pt x="9121" y="12662"/>
                  </a:lnTo>
                  <a:lnTo>
                    <a:pt x="9067" y="12716"/>
                  </a:lnTo>
                  <a:lnTo>
                    <a:pt x="9014" y="12769"/>
                  </a:lnTo>
                  <a:lnTo>
                    <a:pt x="8987" y="12850"/>
                  </a:lnTo>
                  <a:lnTo>
                    <a:pt x="8343" y="15237"/>
                  </a:lnTo>
                  <a:lnTo>
                    <a:pt x="4078" y="14674"/>
                  </a:lnTo>
                  <a:lnTo>
                    <a:pt x="4561" y="12421"/>
                  </a:lnTo>
                  <a:lnTo>
                    <a:pt x="6707" y="12823"/>
                  </a:lnTo>
                  <a:lnTo>
                    <a:pt x="6760" y="12850"/>
                  </a:lnTo>
                  <a:lnTo>
                    <a:pt x="6868" y="12823"/>
                  </a:lnTo>
                  <a:lnTo>
                    <a:pt x="6948" y="12769"/>
                  </a:lnTo>
                  <a:lnTo>
                    <a:pt x="7029" y="12689"/>
                  </a:lnTo>
                  <a:lnTo>
                    <a:pt x="7055" y="12581"/>
                  </a:lnTo>
                  <a:lnTo>
                    <a:pt x="7055" y="12474"/>
                  </a:lnTo>
                  <a:lnTo>
                    <a:pt x="7002" y="12367"/>
                  </a:lnTo>
                  <a:lnTo>
                    <a:pt x="6921" y="12260"/>
                  </a:lnTo>
                  <a:lnTo>
                    <a:pt x="6814" y="12233"/>
                  </a:lnTo>
                  <a:lnTo>
                    <a:pt x="4400" y="11750"/>
                  </a:lnTo>
                  <a:lnTo>
                    <a:pt x="3970" y="11589"/>
                  </a:lnTo>
                  <a:lnTo>
                    <a:pt x="3568" y="11374"/>
                  </a:lnTo>
                  <a:lnTo>
                    <a:pt x="3193" y="11160"/>
                  </a:lnTo>
                  <a:lnTo>
                    <a:pt x="2844" y="10891"/>
                  </a:lnTo>
                  <a:lnTo>
                    <a:pt x="2495" y="10596"/>
                  </a:lnTo>
                  <a:lnTo>
                    <a:pt x="2173" y="10301"/>
                  </a:lnTo>
                  <a:lnTo>
                    <a:pt x="1905" y="9979"/>
                  </a:lnTo>
                  <a:lnTo>
                    <a:pt x="1637" y="9631"/>
                  </a:lnTo>
                  <a:lnTo>
                    <a:pt x="1395" y="9255"/>
                  </a:lnTo>
                  <a:lnTo>
                    <a:pt x="1181" y="8880"/>
                  </a:lnTo>
                  <a:lnTo>
                    <a:pt x="1020" y="8477"/>
                  </a:lnTo>
                  <a:lnTo>
                    <a:pt x="859" y="8048"/>
                  </a:lnTo>
                  <a:lnTo>
                    <a:pt x="751" y="7619"/>
                  </a:lnTo>
                  <a:lnTo>
                    <a:pt x="671" y="7190"/>
                  </a:lnTo>
                  <a:lnTo>
                    <a:pt x="617" y="6733"/>
                  </a:lnTo>
                  <a:lnTo>
                    <a:pt x="617" y="6277"/>
                  </a:lnTo>
                  <a:lnTo>
                    <a:pt x="644" y="5714"/>
                  </a:lnTo>
                  <a:lnTo>
                    <a:pt x="751" y="5124"/>
                  </a:lnTo>
                  <a:lnTo>
                    <a:pt x="885" y="4587"/>
                  </a:lnTo>
                  <a:lnTo>
                    <a:pt x="1100" y="4078"/>
                  </a:lnTo>
                  <a:lnTo>
                    <a:pt x="1342" y="3568"/>
                  </a:lnTo>
                  <a:lnTo>
                    <a:pt x="1637" y="3112"/>
                  </a:lnTo>
                  <a:lnTo>
                    <a:pt x="1959" y="2656"/>
                  </a:lnTo>
                  <a:lnTo>
                    <a:pt x="2334" y="2254"/>
                  </a:lnTo>
                  <a:lnTo>
                    <a:pt x="2736" y="1905"/>
                  </a:lnTo>
                  <a:lnTo>
                    <a:pt x="3193" y="1583"/>
                  </a:lnTo>
                  <a:lnTo>
                    <a:pt x="3675" y="1288"/>
                  </a:lnTo>
                  <a:lnTo>
                    <a:pt x="4158" y="1046"/>
                  </a:lnTo>
                  <a:lnTo>
                    <a:pt x="4695" y="859"/>
                  </a:lnTo>
                  <a:lnTo>
                    <a:pt x="5231" y="725"/>
                  </a:lnTo>
                  <a:lnTo>
                    <a:pt x="5821" y="644"/>
                  </a:lnTo>
                  <a:lnTo>
                    <a:pt x="6385" y="617"/>
                  </a:lnTo>
                  <a:close/>
                  <a:moveTo>
                    <a:pt x="6036" y="0"/>
                  </a:moveTo>
                  <a:lnTo>
                    <a:pt x="5714" y="27"/>
                  </a:lnTo>
                  <a:lnTo>
                    <a:pt x="5070" y="134"/>
                  </a:lnTo>
                  <a:lnTo>
                    <a:pt x="4480" y="295"/>
                  </a:lnTo>
                  <a:lnTo>
                    <a:pt x="3890" y="483"/>
                  </a:lnTo>
                  <a:lnTo>
                    <a:pt x="3353" y="751"/>
                  </a:lnTo>
                  <a:lnTo>
                    <a:pt x="2817" y="1073"/>
                  </a:lnTo>
                  <a:lnTo>
                    <a:pt x="2334" y="1422"/>
                  </a:lnTo>
                  <a:lnTo>
                    <a:pt x="1878" y="1851"/>
                  </a:lnTo>
                  <a:lnTo>
                    <a:pt x="1476" y="2280"/>
                  </a:lnTo>
                  <a:lnTo>
                    <a:pt x="1100" y="2763"/>
                  </a:lnTo>
                  <a:lnTo>
                    <a:pt x="778" y="3273"/>
                  </a:lnTo>
                  <a:lnTo>
                    <a:pt x="510" y="3836"/>
                  </a:lnTo>
                  <a:lnTo>
                    <a:pt x="295" y="4400"/>
                  </a:lnTo>
                  <a:lnTo>
                    <a:pt x="134" y="5017"/>
                  </a:lnTo>
                  <a:lnTo>
                    <a:pt x="27" y="5634"/>
                  </a:lnTo>
                  <a:lnTo>
                    <a:pt x="0" y="5956"/>
                  </a:lnTo>
                  <a:lnTo>
                    <a:pt x="0" y="6277"/>
                  </a:lnTo>
                  <a:lnTo>
                    <a:pt x="0" y="6760"/>
                  </a:lnTo>
                  <a:lnTo>
                    <a:pt x="54" y="7243"/>
                  </a:lnTo>
                  <a:lnTo>
                    <a:pt x="134" y="7726"/>
                  </a:lnTo>
                  <a:lnTo>
                    <a:pt x="268" y="8182"/>
                  </a:lnTo>
                  <a:lnTo>
                    <a:pt x="403" y="8638"/>
                  </a:lnTo>
                  <a:lnTo>
                    <a:pt x="590" y="9067"/>
                  </a:lnTo>
                  <a:lnTo>
                    <a:pt x="805" y="9470"/>
                  </a:lnTo>
                  <a:lnTo>
                    <a:pt x="1046" y="9872"/>
                  </a:lnTo>
                  <a:lnTo>
                    <a:pt x="1342" y="10248"/>
                  </a:lnTo>
                  <a:lnTo>
                    <a:pt x="1637" y="10623"/>
                  </a:lnTo>
                  <a:lnTo>
                    <a:pt x="1959" y="10945"/>
                  </a:lnTo>
                  <a:lnTo>
                    <a:pt x="2307" y="11267"/>
                  </a:lnTo>
                  <a:lnTo>
                    <a:pt x="2683" y="11562"/>
                  </a:lnTo>
                  <a:lnTo>
                    <a:pt x="3085" y="11830"/>
                  </a:lnTo>
                  <a:lnTo>
                    <a:pt x="3514" y="12045"/>
                  </a:lnTo>
                  <a:lnTo>
                    <a:pt x="3944" y="12260"/>
                  </a:lnTo>
                  <a:lnTo>
                    <a:pt x="3407" y="14862"/>
                  </a:lnTo>
                  <a:lnTo>
                    <a:pt x="3407" y="14996"/>
                  </a:lnTo>
                  <a:lnTo>
                    <a:pt x="3461" y="15103"/>
                  </a:lnTo>
                  <a:lnTo>
                    <a:pt x="3541" y="15210"/>
                  </a:lnTo>
                  <a:lnTo>
                    <a:pt x="3649" y="15237"/>
                  </a:lnTo>
                  <a:lnTo>
                    <a:pt x="8531" y="15881"/>
                  </a:lnTo>
                  <a:lnTo>
                    <a:pt x="8665" y="15881"/>
                  </a:lnTo>
                  <a:lnTo>
                    <a:pt x="8745" y="15827"/>
                  </a:lnTo>
                  <a:lnTo>
                    <a:pt x="8826" y="15747"/>
                  </a:lnTo>
                  <a:lnTo>
                    <a:pt x="8880" y="15666"/>
                  </a:lnTo>
                  <a:lnTo>
                    <a:pt x="9497" y="13279"/>
                  </a:lnTo>
                  <a:lnTo>
                    <a:pt x="9658" y="13279"/>
                  </a:lnTo>
                  <a:lnTo>
                    <a:pt x="10570" y="13359"/>
                  </a:lnTo>
                  <a:lnTo>
                    <a:pt x="11938" y="13494"/>
                  </a:lnTo>
                  <a:lnTo>
                    <a:pt x="12099" y="13467"/>
                  </a:lnTo>
                  <a:lnTo>
                    <a:pt x="12260" y="13413"/>
                  </a:lnTo>
                  <a:lnTo>
                    <a:pt x="12421" y="13333"/>
                  </a:lnTo>
                  <a:lnTo>
                    <a:pt x="12555" y="13225"/>
                  </a:lnTo>
                  <a:lnTo>
                    <a:pt x="12635" y="13091"/>
                  </a:lnTo>
                  <a:lnTo>
                    <a:pt x="12716" y="12957"/>
                  </a:lnTo>
                  <a:lnTo>
                    <a:pt x="12769" y="12796"/>
                  </a:lnTo>
                  <a:lnTo>
                    <a:pt x="12769" y="12635"/>
                  </a:lnTo>
                  <a:lnTo>
                    <a:pt x="12769" y="9416"/>
                  </a:lnTo>
                  <a:lnTo>
                    <a:pt x="13306" y="9336"/>
                  </a:lnTo>
                  <a:lnTo>
                    <a:pt x="13467" y="9282"/>
                  </a:lnTo>
                  <a:lnTo>
                    <a:pt x="13601" y="9201"/>
                  </a:lnTo>
                  <a:lnTo>
                    <a:pt x="13735" y="9094"/>
                  </a:lnTo>
                  <a:lnTo>
                    <a:pt x="13816" y="8933"/>
                  </a:lnTo>
                  <a:lnTo>
                    <a:pt x="13869" y="8772"/>
                  </a:lnTo>
                  <a:lnTo>
                    <a:pt x="13896" y="8611"/>
                  </a:lnTo>
                  <a:lnTo>
                    <a:pt x="13869" y="8450"/>
                  </a:lnTo>
                  <a:lnTo>
                    <a:pt x="13816" y="8289"/>
                  </a:lnTo>
                  <a:lnTo>
                    <a:pt x="12689" y="6304"/>
                  </a:lnTo>
                  <a:lnTo>
                    <a:pt x="12689" y="5178"/>
                  </a:lnTo>
                  <a:lnTo>
                    <a:pt x="12689" y="5151"/>
                  </a:lnTo>
                  <a:lnTo>
                    <a:pt x="12635" y="4722"/>
                  </a:lnTo>
                  <a:lnTo>
                    <a:pt x="12528" y="4185"/>
                  </a:lnTo>
                  <a:lnTo>
                    <a:pt x="12367" y="3675"/>
                  </a:lnTo>
                  <a:lnTo>
                    <a:pt x="12179" y="3193"/>
                  </a:lnTo>
                  <a:lnTo>
                    <a:pt x="11938" y="2736"/>
                  </a:lnTo>
                  <a:lnTo>
                    <a:pt x="11643" y="2307"/>
                  </a:lnTo>
                  <a:lnTo>
                    <a:pt x="11294" y="1905"/>
                  </a:lnTo>
                  <a:lnTo>
                    <a:pt x="10918" y="1529"/>
                  </a:lnTo>
                  <a:lnTo>
                    <a:pt x="10516" y="1207"/>
                  </a:lnTo>
                  <a:lnTo>
                    <a:pt x="10087" y="939"/>
                  </a:lnTo>
                  <a:lnTo>
                    <a:pt x="9631" y="698"/>
                  </a:lnTo>
                  <a:lnTo>
                    <a:pt x="9148" y="483"/>
                  </a:lnTo>
                  <a:lnTo>
                    <a:pt x="8638" y="322"/>
                  </a:lnTo>
                  <a:lnTo>
                    <a:pt x="8129" y="188"/>
                  </a:lnTo>
                  <a:lnTo>
                    <a:pt x="7565" y="81"/>
                  </a:lnTo>
                  <a:lnTo>
                    <a:pt x="7002" y="27"/>
                  </a:lnTo>
                  <a:lnTo>
                    <a:pt x="64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05;p45">
              <a:extLst>
                <a:ext uri="{FF2B5EF4-FFF2-40B4-BE49-F238E27FC236}">
                  <a16:creationId xmlns:a16="http://schemas.microsoft.com/office/drawing/2014/main" id="{0573AB6C-2B23-4220-BD5B-69E766A3016D}"/>
                </a:ext>
              </a:extLst>
            </p:cNvPr>
            <p:cNvSpPr/>
            <p:nvPr/>
          </p:nvSpPr>
          <p:spPr>
            <a:xfrm>
              <a:off x="2648425" y="2606000"/>
              <a:ext cx="15450" cy="15450"/>
            </a:xfrm>
            <a:custGeom>
              <a:avLst/>
              <a:gdLst/>
              <a:ahLst/>
              <a:cxnLst/>
              <a:rect l="l" t="t" r="r" b="b"/>
              <a:pathLst>
                <a:path w="618" h="618" extrusionOk="0">
                  <a:moveTo>
                    <a:pt x="242" y="0"/>
                  </a:moveTo>
                  <a:lnTo>
                    <a:pt x="188" y="27"/>
                  </a:lnTo>
                  <a:lnTo>
                    <a:pt x="135" y="54"/>
                  </a:lnTo>
                  <a:lnTo>
                    <a:pt x="81" y="108"/>
                  </a:lnTo>
                  <a:lnTo>
                    <a:pt x="54" y="134"/>
                  </a:lnTo>
                  <a:lnTo>
                    <a:pt x="27" y="188"/>
                  </a:lnTo>
                  <a:lnTo>
                    <a:pt x="0" y="269"/>
                  </a:lnTo>
                  <a:lnTo>
                    <a:pt x="0" y="322"/>
                  </a:lnTo>
                  <a:lnTo>
                    <a:pt x="0" y="376"/>
                  </a:lnTo>
                  <a:lnTo>
                    <a:pt x="27" y="430"/>
                  </a:lnTo>
                  <a:lnTo>
                    <a:pt x="54" y="483"/>
                  </a:lnTo>
                  <a:lnTo>
                    <a:pt x="81" y="537"/>
                  </a:lnTo>
                  <a:lnTo>
                    <a:pt x="135" y="564"/>
                  </a:lnTo>
                  <a:lnTo>
                    <a:pt x="188" y="591"/>
                  </a:lnTo>
                  <a:lnTo>
                    <a:pt x="242" y="617"/>
                  </a:lnTo>
                  <a:lnTo>
                    <a:pt x="376" y="617"/>
                  </a:lnTo>
                  <a:lnTo>
                    <a:pt x="430" y="591"/>
                  </a:lnTo>
                  <a:lnTo>
                    <a:pt x="483" y="564"/>
                  </a:lnTo>
                  <a:lnTo>
                    <a:pt x="537" y="537"/>
                  </a:lnTo>
                  <a:lnTo>
                    <a:pt x="564" y="483"/>
                  </a:lnTo>
                  <a:lnTo>
                    <a:pt x="591" y="430"/>
                  </a:lnTo>
                  <a:lnTo>
                    <a:pt x="617" y="376"/>
                  </a:lnTo>
                  <a:lnTo>
                    <a:pt x="617" y="322"/>
                  </a:lnTo>
                  <a:lnTo>
                    <a:pt x="617" y="269"/>
                  </a:lnTo>
                  <a:lnTo>
                    <a:pt x="591" y="188"/>
                  </a:lnTo>
                  <a:lnTo>
                    <a:pt x="564" y="134"/>
                  </a:lnTo>
                  <a:lnTo>
                    <a:pt x="537" y="108"/>
                  </a:lnTo>
                  <a:lnTo>
                    <a:pt x="483" y="54"/>
                  </a:lnTo>
                  <a:lnTo>
                    <a:pt x="430" y="27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406;p45">
              <a:extLst>
                <a:ext uri="{FF2B5EF4-FFF2-40B4-BE49-F238E27FC236}">
                  <a16:creationId xmlns:a16="http://schemas.microsoft.com/office/drawing/2014/main" id="{CA1D74AC-5CD6-40E0-9EC5-0781AC8E9FC2}"/>
                </a:ext>
              </a:extLst>
            </p:cNvPr>
            <p:cNvSpPr/>
            <p:nvPr/>
          </p:nvSpPr>
          <p:spPr>
            <a:xfrm>
              <a:off x="2556550" y="2467850"/>
              <a:ext cx="38925" cy="38925"/>
            </a:xfrm>
            <a:custGeom>
              <a:avLst/>
              <a:gdLst/>
              <a:ahLst/>
              <a:cxnLst/>
              <a:rect l="l" t="t" r="r" b="b"/>
              <a:pathLst>
                <a:path w="1557" h="1557" extrusionOk="0">
                  <a:moveTo>
                    <a:pt x="1234" y="0"/>
                  </a:moveTo>
                  <a:lnTo>
                    <a:pt x="1127" y="27"/>
                  </a:lnTo>
                  <a:lnTo>
                    <a:pt x="1020" y="81"/>
                  </a:lnTo>
                  <a:lnTo>
                    <a:pt x="966" y="188"/>
                  </a:lnTo>
                  <a:lnTo>
                    <a:pt x="939" y="322"/>
                  </a:lnTo>
                  <a:lnTo>
                    <a:pt x="912" y="429"/>
                  </a:lnTo>
                  <a:lnTo>
                    <a:pt x="886" y="564"/>
                  </a:lnTo>
                  <a:lnTo>
                    <a:pt x="832" y="671"/>
                  </a:lnTo>
                  <a:lnTo>
                    <a:pt x="751" y="751"/>
                  </a:lnTo>
                  <a:lnTo>
                    <a:pt x="671" y="832"/>
                  </a:lnTo>
                  <a:lnTo>
                    <a:pt x="564" y="886"/>
                  </a:lnTo>
                  <a:lnTo>
                    <a:pt x="430" y="912"/>
                  </a:lnTo>
                  <a:lnTo>
                    <a:pt x="322" y="939"/>
                  </a:lnTo>
                  <a:lnTo>
                    <a:pt x="188" y="966"/>
                  </a:lnTo>
                  <a:lnTo>
                    <a:pt x="81" y="1020"/>
                  </a:lnTo>
                  <a:lnTo>
                    <a:pt x="27" y="1127"/>
                  </a:lnTo>
                  <a:lnTo>
                    <a:pt x="0" y="1234"/>
                  </a:lnTo>
                  <a:lnTo>
                    <a:pt x="27" y="1368"/>
                  </a:lnTo>
                  <a:lnTo>
                    <a:pt x="81" y="1476"/>
                  </a:lnTo>
                  <a:lnTo>
                    <a:pt x="188" y="1529"/>
                  </a:lnTo>
                  <a:lnTo>
                    <a:pt x="322" y="1556"/>
                  </a:lnTo>
                  <a:lnTo>
                    <a:pt x="564" y="1529"/>
                  </a:lnTo>
                  <a:lnTo>
                    <a:pt x="805" y="1449"/>
                  </a:lnTo>
                  <a:lnTo>
                    <a:pt x="993" y="1342"/>
                  </a:lnTo>
                  <a:lnTo>
                    <a:pt x="1181" y="1181"/>
                  </a:lnTo>
                  <a:lnTo>
                    <a:pt x="1342" y="1020"/>
                  </a:lnTo>
                  <a:lnTo>
                    <a:pt x="1449" y="805"/>
                  </a:lnTo>
                  <a:lnTo>
                    <a:pt x="1529" y="564"/>
                  </a:lnTo>
                  <a:lnTo>
                    <a:pt x="1556" y="322"/>
                  </a:lnTo>
                  <a:lnTo>
                    <a:pt x="1529" y="188"/>
                  </a:lnTo>
                  <a:lnTo>
                    <a:pt x="1449" y="81"/>
                  </a:lnTo>
                  <a:lnTo>
                    <a:pt x="1368" y="27"/>
                  </a:lnTo>
                  <a:lnTo>
                    <a:pt x="12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407;p45">
              <a:extLst>
                <a:ext uri="{FF2B5EF4-FFF2-40B4-BE49-F238E27FC236}">
                  <a16:creationId xmlns:a16="http://schemas.microsoft.com/office/drawing/2014/main" id="{CB086A34-00AB-466F-A98F-0BE73D3DBB7F}"/>
                </a:ext>
              </a:extLst>
            </p:cNvPr>
            <p:cNvSpPr/>
            <p:nvPr/>
          </p:nvSpPr>
          <p:spPr>
            <a:xfrm>
              <a:off x="2552525" y="2402800"/>
              <a:ext cx="38925" cy="38250"/>
            </a:xfrm>
            <a:custGeom>
              <a:avLst/>
              <a:gdLst/>
              <a:ahLst/>
              <a:cxnLst/>
              <a:rect l="l" t="t" r="r" b="b"/>
              <a:pathLst>
                <a:path w="1557" h="1530" extrusionOk="0">
                  <a:moveTo>
                    <a:pt x="1127" y="0"/>
                  </a:moveTo>
                  <a:lnTo>
                    <a:pt x="1020" y="81"/>
                  </a:lnTo>
                  <a:lnTo>
                    <a:pt x="966" y="188"/>
                  </a:lnTo>
                  <a:lnTo>
                    <a:pt x="939" y="295"/>
                  </a:lnTo>
                  <a:lnTo>
                    <a:pt x="912" y="429"/>
                  </a:lnTo>
                  <a:lnTo>
                    <a:pt x="886" y="537"/>
                  </a:lnTo>
                  <a:lnTo>
                    <a:pt x="832" y="644"/>
                  </a:lnTo>
                  <a:lnTo>
                    <a:pt x="751" y="724"/>
                  </a:lnTo>
                  <a:lnTo>
                    <a:pt x="671" y="805"/>
                  </a:lnTo>
                  <a:lnTo>
                    <a:pt x="564" y="859"/>
                  </a:lnTo>
                  <a:lnTo>
                    <a:pt x="430" y="912"/>
                  </a:lnTo>
                  <a:lnTo>
                    <a:pt x="322" y="912"/>
                  </a:lnTo>
                  <a:lnTo>
                    <a:pt x="188" y="939"/>
                  </a:lnTo>
                  <a:lnTo>
                    <a:pt x="81" y="1020"/>
                  </a:lnTo>
                  <a:lnTo>
                    <a:pt x="27" y="1100"/>
                  </a:lnTo>
                  <a:lnTo>
                    <a:pt x="0" y="1234"/>
                  </a:lnTo>
                  <a:lnTo>
                    <a:pt x="27" y="1341"/>
                  </a:lnTo>
                  <a:lnTo>
                    <a:pt x="81" y="1449"/>
                  </a:lnTo>
                  <a:lnTo>
                    <a:pt x="188" y="1529"/>
                  </a:lnTo>
                  <a:lnTo>
                    <a:pt x="322" y="1529"/>
                  </a:lnTo>
                  <a:lnTo>
                    <a:pt x="564" y="1502"/>
                  </a:lnTo>
                  <a:lnTo>
                    <a:pt x="805" y="1449"/>
                  </a:lnTo>
                  <a:lnTo>
                    <a:pt x="1020" y="1341"/>
                  </a:lnTo>
                  <a:lnTo>
                    <a:pt x="1181" y="1181"/>
                  </a:lnTo>
                  <a:lnTo>
                    <a:pt x="1342" y="993"/>
                  </a:lnTo>
                  <a:lnTo>
                    <a:pt x="1449" y="778"/>
                  </a:lnTo>
                  <a:lnTo>
                    <a:pt x="1529" y="537"/>
                  </a:lnTo>
                  <a:lnTo>
                    <a:pt x="1556" y="295"/>
                  </a:lnTo>
                  <a:lnTo>
                    <a:pt x="1529" y="188"/>
                  </a:lnTo>
                  <a:lnTo>
                    <a:pt x="1476" y="81"/>
                  </a:lnTo>
                  <a:lnTo>
                    <a:pt x="136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08;p45">
              <a:extLst>
                <a:ext uri="{FF2B5EF4-FFF2-40B4-BE49-F238E27FC236}">
                  <a16:creationId xmlns:a16="http://schemas.microsoft.com/office/drawing/2014/main" id="{A68AD84F-A172-4847-A232-E0E52B04D24B}"/>
                </a:ext>
              </a:extLst>
            </p:cNvPr>
            <p:cNvSpPr/>
            <p:nvPr/>
          </p:nvSpPr>
          <p:spPr>
            <a:xfrm>
              <a:off x="2498875" y="2337750"/>
              <a:ext cx="213950" cy="213950"/>
            </a:xfrm>
            <a:custGeom>
              <a:avLst/>
              <a:gdLst/>
              <a:ahLst/>
              <a:cxnLst/>
              <a:rect l="l" t="t" r="r" b="b"/>
              <a:pathLst>
                <a:path w="8558" h="8558" extrusionOk="0">
                  <a:moveTo>
                    <a:pt x="5017" y="617"/>
                  </a:moveTo>
                  <a:lnTo>
                    <a:pt x="5151" y="644"/>
                  </a:lnTo>
                  <a:lnTo>
                    <a:pt x="5312" y="671"/>
                  </a:lnTo>
                  <a:lnTo>
                    <a:pt x="5446" y="724"/>
                  </a:lnTo>
                  <a:lnTo>
                    <a:pt x="5580" y="805"/>
                  </a:lnTo>
                  <a:lnTo>
                    <a:pt x="5687" y="885"/>
                  </a:lnTo>
                  <a:lnTo>
                    <a:pt x="5768" y="993"/>
                  </a:lnTo>
                  <a:lnTo>
                    <a:pt x="5848" y="1127"/>
                  </a:lnTo>
                  <a:lnTo>
                    <a:pt x="5902" y="1261"/>
                  </a:lnTo>
                  <a:lnTo>
                    <a:pt x="5956" y="1341"/>
                  </a:lnTo>
                  <a:lnTo>
                    <a:pt x="6036" y="1422"/>
                  </a:lnTo>
                  <a:lnTo>
                    <a:pt x="6143" y="1449"/>
                  </a:lnTo>
                  <a:lnTo>
                    <a:pt x="6412" y="1449"/>
                  </a:lnTo>
                  <a:lnTo>
                    <a:pt x="6573" y="1476"/>
                  </a:lnTo>
                  <a:lnTo>
                    <a:pt x="6707" y="1502"/>
                  </a:lnTo>
                  <a:lnTo>
                    <a:pt x="6841" y="1556"/>
                  </a:lnTo>
                  <a:lnTo>
                    <a:pt x="6975" y="1636"/>
                  </a:lnTo>
                  <a:lnTo>
                    <a:pt x="7082" y="1744"/>
                  </a:lnTo>
                  <a:lnTo>
                    <a:pt x="7190" y="1878"/>
                  </a:lnTo>
                  <a:lnTo>
                    <a:pt x="7270" y="2012"/>
                  </a:lnTo>
                  <a:lnTo>
                    <a:pt x="7324" y="2173"/>
                  </a:lnTo>
                  <a:lnTo>
                    <a:pt x="7324" y="2334"/>
                  </a:lnTo>
                  <a:lnTo>
                    <a:pt x="7324" y="2468"/>
                  </a:lnTo>
                  <a:lnTo>
                    <a:pt x="7297" y="2629"/>
                  </a:lnTo>
                  <a:lnTo>
                    <a:pt x="7163" y="2602"/>
                  </a:lnTo>
                  <a:lnTo>
                    <a:pt x="7055" y="2575"/>
                  </a:lnTo>
                  <a:lnTo>
                    <a:pt x="6921" y="2575"/>
                  </a:lnTo>
                  <a:lnTo>
                    <a:pt x="6814" y="2602"/>
                  </a:lnTo>
                  <a:lnTo>
                    <a:pt x="6680" y="2629"/>
                  </a:lnTo>
                  <a:lnTo>
                    <a:pt x="6573" y="2683"/>
                  </a:lnTo>
                  <a:lnTo>
                    <a:pt x="6465" y="2763"/>
                  </a:lnTo>
                  <a:lnTo>
                    <a:pt x="6385" y="2844"/>
                  </a:lnTo>
                  <a:lnTo>
                    <a:pt x="6304" y="2951"/>
                  </a:lnTo>
                  <a:lnTo>
                    <a:pt x="6278" y="3058"/>
                  </a:lnTo>
                  <a:lnTo>
                    <a:pt x="6304" y="3166"/>
                  </a:lnTo>
                  <a:lnTo>
                    <a:pt x="6385" y="3273"/>
                  </a:lnTo>
                  <a:lnTo>
                    <a:pt x="6492" y="3353"/>
                  </a:lnTo>
                  <a:lnTo>
                    <a:pt x="6707" y="3353"/>
                  </a:lnTo>
                  <a:lnTo>
                    <a:pt x="6814" y="3273"/>
                  </a:lnTo>
                  <a:lnTo>
                    <a:pt x="6895" y="3219"/>
                  </a:lnTo>
                  <a:lnTo>
                    <a:pt x="7002" y="3192"/>
                  </a:lnTo>
                  <a:lnTo>
                    <a:pt x="7109" y="3219"/>
                  </a:lnTo>
                  <a:lnTo>
                    <a:pt x="7190" y="3300"/>
                  </a:lnTo>
                  <a:lnTo>
                    <a:pt x="7216" y="3300"/>
                  </a:lnTo>
                  <a:lnTo>
                    <a:pt x="7216" y="3326"/>
                  </a:lnTo>
                  <a:lnTo>
                    <a:pt x="7270" y="3326"/>
                  </a:lnTo>
                  <a:lnTo>
                    <a:pt x="7270" y="3353"/>
                  </a:lnTo>
                  <a:lnTo>
                    <a:pt x="7297" y="3353"/>
                  </a:lnTo>
                  <a:lnTo>
                    <a:pt x="7431" y="3434"/>
                  </a:lnTo>
                  <a:lnTo>
                    <a:pt x="7565" y="3514"/>
                  </a:lnTo>
                  <a:lnTo>
                    <a:pt x="7672" y="3622"/>
                  </a:lnTo>
                  <a:lnTo>
                    <a:pt x="7753" y="3729"/>
                  </a:lnTo>
                  <a:lnTo>
                    <a:pt x="7833" y="3863"/>
                  </a:lnTo>
                  <a:lnTo>
                    <a:pt x="7887" y="3997"/>
                  </a:lnTo>
                  <a:lnTo>
                    <a:pt x="7914" y="4131"/>
                  </a:lnTo>
                  <a:lnTo>
                    <a:pt x="7941" y="4265"/>
                  </a:lnTo>
                  <a:lnTo>
                    <a:pt x="7914" y="4480"/>
                  </a:lnTo>
                  <a:lnTo>
                    <a:pt x="7860" y="4641"/>
                  </a:lnTo>
                  <a:lnTo>
                    <a:pt x="7780" y="4829"/>
                  </a:lnTo>
                  <a:lnTo>
                    <a:pt x="7646" y="4963"/>
                  </a:lnTo>
                  <a:lnTo>
                    <a:pt x="7512" y="4802"/>
                  </a:lnTo>
                  <a:lnTo>
                    <a:pt x="7324" y="4695"/>
                  </a:lnTo>
                  <a:lnTo>
                    <a:pt x="7136" y="4614"/>
                  </a:lnTo>
                  <a:lnTo>
                    <a:pt x="6921" y="4587"/>
                  </a:lnTo>
                  <a:lnTo>
                    <a:pt x="6787" y="4614"/>
                  </a:lnTo>
                  <a:lnTo>
                    <a:pt x="6707" y="4668"/>
                  </a:lnTo>
                  <a:lnTo>
                    <a:pt x="6626" y="4775"/>
                  </a:lnTo>
                  <a:lnTo>
                    <a:pt x="6599" y="4882"/>
                  </a:lnTo>
                  <a:lnTo>
                    <a:pt x="6626" y="5016"/>
                  </a:lnTo>
                  <a:lnTo>
                    <a:pt x="6707" y="5124"/>
                  </a:lnTo>
                  <a:lnTo>
                    <a:pt x="6787" y="5177"/>
                  </a:lnTo>
                  <a:lnTo>
                    <a:pt x="6921" y="5204"/>
                  </a:lnTo>
                  <a:lnTo>
                    <a:pt x="7029" y="5231"/>
                  </a:lnTo>
                  <a:lnTo>
                    <a:pt x="7109" y="5285"/>
                  </a:lnTo>
                  <a:lnTo>
                    <a:pt x="7163" y="5365"/>
                  </a:lnTo>
                  <a:lnTo>
                    <a:pt x="7190" y="5473"/>
                  </a:lnTo>
                  <a:lnTo>
                    <a:pt x="7190" y="5499"/>
                  </a:lnTo>
                  <a:lnTo>
                    <a:pt x="7190" y="5526"/>
                  </a:lnTo>
                  <a:lnTo>
                    <a:pt x="7190" y="5553"/>
                  </a:lnTo>
                  <a:lnTo>
                    <a:pt x="7216" y="5580"/>
                  </a:lnTo>
                  <a:lnTo>
                    <a:pt x="7216" y="5607"/>
                  </a:lnTo>
                  <a:lnTo>
                    <a:pt x="7243" y="5633"/>
                  </a:lnTo>
                  <a:lnTo>
                    <a:pt x="7324" y="5768"/>
                  </a:lnTo>
                  <a:lnTo>
                    <a:pt x="7377" y="5902"/>
                  </a:lnTo>
                  <a:lnTo>
                    <a:pt x="7404" y="6036"/>
                  </a:lnTo>
                  <a:lnTo>
                    <a:pt x="7404" y="6197"/>
                  </a:lnTo>
                  <a:lnTo>
                    <a:pt x="7404" y="6331"/>
                  </a:lnTo>
                  <a:lnTo>
                    <a:pt x="7377" y="6465"/>
                  </a:lnTo>
                  <a:lnTo>
                    <a:pt x="7324" y="6626"/>
                  </a:lnTo>
                  <a:lnTo>
                    <a:pt x="7243" y="6733"/>
                  </a:lnTo>
                  <a:lnTo>
                    <a:pt x="7082" y="6921"/>
                  </a:lnTo>
                  <a:lnTo>
                    <a:pt x="6895" y="7055"/>
                  </a:lnTo>
                  <a:lnTo>
                    <a:pt x="6653" y="7136"/>
                  </a:lnTo>
                  <a:lnTo>
                    <a:pt x="6439" y="7189"/>
                  </a:lnTo>
                  <a:lnTo>
                    <a:pt x="6385" y="7055"/>
                  </a:lnTo>
                  <a:lnTo>
                    <a:pt x="6304" y="6948"/>
                  </a:lnTo>
                  <a:lnTo>
                    <a:pt x="6224" y="6841"/>
                  </a:lnTo>
                  <a:lnTo>
                    <a:pt x="6117" y="6760"/>
                  </a:lnTo>
                  <a:lnTo>
                    <a:pt x="5982" y="6680"/>
                  </a:lnTo>
                  <a:lnTo>
                    <a:pt x="5875" y="6653"/>
                  </a:lnTo>
                  <a:lnTo>
                    <a:pt x="5741" y="6599"/>
                  </a:lnTo>
                  <a:lnTo>
                    <a:pt x="5580" y="6599"/>
                  </a:lnTo>
                  <a:lnTo>
                    <a:pt x="5473" y="6626"/>
                  </a:lnTo>
                  <a:lnTo>
                    <a:pt x="5365" y="6680"/>
                  </a:lnTo>
                  <a:lnTo>
                    <a:pt x="5312" y="6787"/>
                  </a:lnTo>
                  <a:lnTo>
                    <a:pt x="5285" y="6894"/>
                  </a:lnTo>
                  <a:lnTo>
                    <a:pt x="5312" y="7028"/>
                  </a:lnTo>
                  <a:lnTo>
                    <a:pt x="5365" y="7136"/>
                  </a:lnTo>
                  <a:lnTo>
                    <a:pt x="5473" y="7189"/>
                  </a:lnTo>
                  <a:lnTo>
                    <a:pt x="5580" y="7216"/>
                  </a:lnTo>
                  <a:lnTo>
                    <a:pt x="5687" y="7243"/>
                  </a:lnTo>
                  <a:lnTo>
                    <a:pt x="5768" y="7270"/>
                  </a:lnTo>
                  <a:lnTo>
                    <a:pt x="5822" y="7350"/>
                  </a:lnTo>
                  <a:lnTo>
                    <a:pt x="5848" y="7431"/>
                  </a:lnTo>
                  <a:lnTo>
                    <a:pt x="5768" y="7565"/>
                  </a:lnTo>
                  <a:lnTo>
                    <a:pt x="5661" y="7699"/>
                  </a:lnTo>
                  <a:lnTo>
                    <a:pt x="5500" y="7780"/>
                  </a:lnTo>
                  <a:lnTo>
                    <a:pt x="5339" y="7860"/>
                  </a:lnTo>
                  <a:lnTo>
                    <a:pt x="5178" y="7887"/>
                  </a:lnTo>
                  <a:lnTo>
                    <a:pt x="4990" y="7887"/>
                  </a:lnTo>
                  <a:lnTo>
                    <a:pt x="4775" y="7833"/>
                  </a:lnTo>
                  <a:lnTo>
                    <a:pt x="4588" y="7806"/>
                  </a:lnTo>
                  <a:lnTo>
                    <a:pt x="4588" y="698"/>
                  </a:lnTo>
                  <a:lnTo>
                    <a:pt x="4802" y="644"/>
                  </a:lnTo>
                  <a:lnTo>
                    <a:pt x="5017" y="617"/>
                  </a:lnTo>
                  <a:close/>
                  <a:moveTo>
                    <a:pt x="3622" y="617"/>
                  </a:moveTo>
                  <a:lnTo>
                    <a:pt x="3810" y="644"/>
                  </a:lnTo>
                  <a:lnTo>
                    <a:pt x="3971" y="698"/>
                  </a:lnTo>
                  <a:lnTo>
                    <a:pt x="3971" y="7833"/>
                  </a:lnTo>
                  <a:lnTo>
                    <a:pt x="3783" y="7914"/>
                  </a:lnTo>
                  <a:lnTo>
                    <a:pt x="3568" y="7940"/>
                  </a:lnTo>
                  <a:lnTo>
                    <a:pt x="3407" y="7914"/>
                  </a:lnTo>
                  <a:lnTo>
                    <a:pt x="3246" y="7887"/>
                  </a:lnTo>
                  <a:lnTo>
                    <a:pt x="3112" y="7833"/>
                  </a:lnTo>
                  <a:lnTo>
                    <a:pt x="3005" y="7753"/>
                  </a:lnTo>
                  <a:lnTo>
                    <a:pt x="2897" y="7672"/>
                  </a:lnTo>
                  <a:lnTo>
                    <a:pt x="2790" y="7565"/>
                  </a:lnTo>
                  <a:lnTo>
                    <a:pt x="2710" y="7431"/>
                  </a:lnTo>
                  <a:lnTo>
                    <a:pt x="2656" y="7297"/>
                  </a:lnTo>
                  <a:lnTo>
                    <a:pt x="2602" y="7216"/>
                  </a:lnTo>
                  <a:lnTo>
                    <a:pt x="2549" y="7136"/>
                  </a:lnTo>
                  <a:lnTo>
                    <a:pt x="2468" y="7109"/>
                  </a:lnTo>
                  <a:lnTo>
                    <a:pt x="2361" y="7082"/>
                  </a:lnTo>
                  <a:lnTo>
                    <a:pt x="2334" y="7082"/>
                  </a:lnTo>
                  <a:lnTo>
                    <a:pt x="2146" y="7109"/>
                  </a:lnTo>
                  <a:lnTo>
                    <a:pt x="2012" y="7082"/>
                  </a:lnTo>
                  <a:lnTo>
                    <a:pt x="1851" y="7055"/>
                  </a:lnTo>
                  <a:lnTo>
                    <a:pt x="1717" y="6975"/>
                  </a:lnTo>
                  <a:lnTo>
                    <a:pt x="1583" y="6894"/>
                  </a:lnTo>
                  <a:lnTo>
                    <a:pt x="1476" y="6787"/>
                  </a:lnTo>
                  <a:lnTo>
                    <a:pt x="1395" y="6680"/>
                  </a:lnTo>
                  <a:lnTo>
                    <a:pt x="1288" y="6519"/>
                  </a:lnTo>
                  <a:lnTo>
                    <a:pt x="1261" y="6385"/>
                  </a:lnTo>
                  <a:lnTo>
                    <a:pt x="1234" y="6224"/>
                  </a:lnTo>
                  <a:lnTo>
                    <a:pt x="1234" y="6063"/>
                  </a:lnTo>
                  <a:lnTo>
                    <a:pt x="1288" y="5902"/>
                  </a:lnTo>
                  <a:lnTo>
                    <a:pt x="1422" y="5955"/>
                  </a:lnTo>
                  <a:lnTo>
                    <a:pt x="1744" y="5955"/>
                  </a:lnTo>
                  <a:lnTo>
                    <a:pt x="1905" y="5902"/>
                  </a:lnTo>
                  <a:lnTo>
                    <a:pt x="2039" y="5821"/>
                  </a:lnTo>
                  <a:lnTo>
                    <a:pt x="2200" y="5714"/>
                  </a:lnTo>
                  <a:lnTo>
                    <a:pt x="2254" y="5607"/>
                  </a:lnTo>
                  <a:lnTo>
                    <a:pt x="2280" y="5499"/>
                  </a:lnTo>
                  <a:lnTo>
                    <a:pt x="2254" y="5365"/>
                  </a:lnTo>
                  <a:lnTo>
                    <a:pt x="2200" y="5285"/>
                  </a:lnTo>
                  <a:lnTo>
                    <a:pt x="2093" y="5204"/>
                  </a:lnTo>
                  <a:lnTo>
                    <a:pt x="1959" y="5177"/>
                  </a:lnTo>
                  <a:lnTo>
                    <a:pt x="1851" y="5204"/>
                  </a:lnTo>
                  <a:lnTo>
                    <a:pt x="1744" y="5285"/>
                  </a:lnTo>
                  <a:lnTo>
                    <a:pt x="1663" y="5338"/>
                  </a:lnTo>
                  <a:lnTo>
                    <a:pt x="1556" y="5338"/>
                  </a:lnTo>
                  <a:lnTo>
                    <a:pt x="1449" y="5312"/>
                  </a:lnTo>
                  <a:lnTo>
                    <a:pt x="1368" y="5258"/>
                  </a:lnTo>
                  <a:lnTo>
                    <a:pt x="1342" y="5231"/>
                  </a:lnTo>
                  <a:lnTo>
                    <a:pt x="1315" y="5231"/>
                  </a:lnTo>
                  <a:lnTo>
                    <a:pt x="1315" y="5204"/>
                  </a:lnTo>
                  <a:lnTo>
                    <a:pt x="1261" y="5204"/>
                  </a:lnTo>
                  <a:lnTo>
                    <a:pt x="1127" y="5124"/>
                  </a:lnTo>
                  <a:lnTo>
                    <a:pt x="993" y="5043"/>
                  </a:lnTo>
                  <a:lnTo>
                    <a:pt x="886" y="4936"/>
                  </a:lnTo>
                  <a:lnTo>
                    <a:pt x="805" y="4829"/>
                  </a:lnTo>
                  <a:lnTo>
                    <a:pt x="725" y="4695"/>
                  </a:lnTo>
                  <a:lnTo>
                    <a:pt x="671" y="4560"/>
                  </a:lnTo>
                  <a:lnTo>
                    <a:pt x="644" y="4426"/>
                  </a:lnTo>
                  <a:lnTo>
                    <a:pt x="617" y="4265"/>
                  </a:lnTo>
                  <a:lnTo>
                    <a:pt x="644" y="4078"/>
                  </a:lnTo>
                  <a:lnTo>
                    <a:pt x="698" y="3890"/>
                  </a:lnTo>
                  <a:lnTo>
                    <a:pt x="805" y="3729"/>
                  </a:lnTo>
                  <a:lnTo>
                    <a:pt x="912" y="3568"/>
                  </a:lnTo>
                  <a:lnTo>
                    <a:pt x="1046" y="3729"/>
                  </a:lnTo>
                  <a:lnTo>
                    <a:pt x="1234" y="3863"/>
                  </a:lnTo>
                  <a:lnTo>
                    <a:pt x="1422" y="3943"/>
                  </a:lnTo>
                  <a:lnTo>
                    <a:pt x="1637" y="3970"/>
                  </a:lnTo>
                  <a:lnTo>
                    <a:pt x="1771" y="3943"/>
                  </a:lnTo>
                  <a:lnTo>
                    <a:pt x="1878" y="3863"/>
                  </a:lnTo>
                  <a:lnTo>
                    <a:pt x="1932" y="3783"/>
                  </a:lnTo>
                  <a:lnTo>
                    <a:pt x="1959" y="3648"/>
                  </a:lnTo>
                  <a:lnTo>
                    <a:pt x="1932" y="3541"/>
                  </a:lnTo>
                  <a:lnTo>
                    <a:pt x="1878" y="3434"/>
                  </a:lnTo>
                  <a:lnTo>
                    <a:pt x="1771" y="3380"/>
                  </a:lnTo>
                  <a:lnTo>
                    <a:pt x="1637" y="3353"/>
                  </a:lnTo>
                  <a:lnTo>
                    <a:pt x="1556" y="3326"/>
                  </a:lnTo>
                  <a:lnTo>
                    <a:pt x="1476" y="3273"/>
                  </a:lnTo>
                  <a:lnTo>
                    <a:pt x="1422" y="3192"/>
                  </a:lnTo>
                  <a:lnTo>
                    <a:pt x="1395" y="3085"/>
                  </a:lnTo>
                  <a:lnTo>
                    <a:pt x="1395" y="3058"/>
                  </a:lnTo>
                  <a:lnTo>
                    <a:pt x="1368" y="3031"/>
                  </a:lnTo>
                  <a:lnTo>
                    <a:pt x="1368" y="3005"/>
                  </a:lnTo>
                  <a:lnTo>
                    <a:pt x="1368" y="2978"/>
                  </a:lnTo>
                  <a:lnTo>
                    <a:pt x="1342" y="2951"/>
                  </a:lnTo>
                  <a:lnTo>
                    <a:pt x="1342" y="2924"/>
                  </a:lnTo>
                  <a:lnTo>
                    <a:pt x="1261" y="2790"/>
                  </a:lnTo>
                  <a:lnTo>
                    <a:pt x="1207" y="2656"/>
                  </a:lnTo>
                  <a:lnTo>
                    <a:pt x="1154" y="2495"/>
                  </a:lnTo>
                  <a:lnTo>
                    <a:pt x="1154" y="2361"/>
                  </a:lnTo>
                  <a:lnTo>
                    <a:pt x="1154" y="2227"/>
                  </a:lnTo>
                  <a:lnTo>
                    <a:pt x="1207" y="2066"/>
                  </a:lnTo>
                  <a:lnTo>
                    <a:pt x="1261" y="1932"/>
                  </a:lnTo>
                  <a:lnTo>
                    <a:pt x="1342" y="1797"/>
                  </a:lnTo>
                  <a:lnTo>
                    <a:pt x="1476" y="1636"/>
                  </a:lnTo>
                  <a:lnTo>
                    <a:pt x="1690" y="1502"/>
                  </a:lnTo>
                  <a:lnTo>
                    <a:pt x="1905" y="1395"/>
                  </a:lnTo>
                  <a:lnTo>
                    <a:pt x="2146" y="1368"/>
                  </a:lnTo>
                  <a:lnTo>
                    <a:pt x="2200" y="1502"/>
                  </a:lnTo>
                  <a:lnTo>
                    <a:pt x="2254" y="1610"/>
                  </a:lnTo>
                  <a:lnTo>
                    <a:pt x="2361" y="1690"/>
                  </a:lnTo>
                  <a:lnTo>
                    <a:pt x="2468" y="1797"/>
                  </a:lnTo>
                  <a:lnTo>
                    <a:pt x="2576" y="1851"/>
                  </a:lnTo>
                  <a:lnTo>
                    <a:pt x="2710" y="1905"/>
                  </a:lnTo>
                  <a:lnTo>
                    <a:pt x="2844" y="1932"/>
                  </a:lnTo>
                  <a:lnTo>
                    <a:pt x="2978" y="1958"/>
                  </a:lnTo>
                  <a:lnTo>
                    <a:pt x="3085" y="1932"/>
                  </a:lnTo>
                  <a:lnTo>
                    <a:pt x="3193" y="1851"/>
                  </a:lnTo>
                  <a:lnTo>
                    <a:pt x="3273" y="1771"/>
                  </a:lnTo>
                  <a:lnTo>
                    <a:pt x="3273" y="1636"/>
                  </a:lnTo>
                  <a:lnTo>
                    <a:pt x="3273" y="1529"/>
                  </a:lnTo>
                  <a:lnTo>
                    <a:pt x="3193" y="1422"/>
                  </a:lnTo>
                  <a:lnTo>
                    <a:pt x="3085" y="1368"/>
                  </a:lnTo>
                  <a:lnTo>
                    <a:pt x="2978" y="1341"/>
                  </a:lnTo>
                  <a:lnTo>
                    <a:pt x="2871" y="1315"/>
                  </a:lnTo>
                  <a:lnTo>
                    <a:pt x="2817" y="1261"/>
                  </a:lnTo>
                  <a:lnTo>
                    <a:pt x="2737" y="1207"/>
                  </a:lnTo>
                  <a:lnTo>
                    <a:pt x="2710" y="1127"/>
                  </a:lnTo>
                  <a:lnTo>
                    <a:pt x="2790" y="993"/>
                  </a:lnTo>
                  <a:lnTo>
                    <a:pt x="2924" y="859"/>
                  </a:lnTo>
                  <a:lnTo>
                    <a:pt x="3058" y="751"/>
                  </a:lnTo>
                  <a:lnTo>
                    <a:pt x="3219" y="671"/>
                  </a:lnTo>
                  <a:lnTo>
                    <a:pt x="3434" y="644"/>
                  </a:lnTo>
                  <a:lnTo>
                    <a:pt x="3622" y="617"/>
                  </a:lnTo>
                  <a:close/>
                  <a:moveTo>
                    <a:pt x="3702" y="0"/>
                  </a:moveTo>
                  <a:lnTo>
                    <a:pt x="3354" y="27"/>
                  </a:lnTo>
                  <a:lnTo>
                    <a:pt x="3032" y="81"/>
                  </a:lnTo>
                  <a:lnTo>
                    <a:pt x="3005" y="107"/>
                  </a:lnTo>
                  <a:lnTo>
                    <a:pt x="2763" y="215"/>
                  </a:lnTo>
                  <a:lnTo>
                    <a:pt x="2549" y="349"/>
                  </a:lnTo>
                  <a:lnTo>
                    <a:pt x="2361" y="537"/>
                  </a:lnTo>
                  <a:lnTo>
                    <a:pt x="2200" y="751"/>
                  </a:lnTo>
                  <a:lnTo>
                    <a:pt x="1985" y="751"/>
                  </a:lnTo>
                  <a:lnTo>
                    <a:pt x="1798" y="805"/>
                  </a:lnTo>
                  <a:lnTo>
                    <a:pt x="1610" y="859"/>
                  </a:lnTo>
                  <a:lnTo>
                    <a:pt x="1422" y="939"/>
                  </a:lnTo>
                  <a:lnTo>
                    <a:pt x="1261" y="1019"/>
                  </a:lnTo>
                  <a:lnTo>
                    <a:pt x="1100" y="1154"/>
                  </a:lnTo>
                  <a:lnTo>
                    <a:pt x="939" y="1288"/>
                  </a:lnTo>
                  <a:lnTo>
                    <a:pt x="832" y="1449"/>
                  </a:lnTo>
                  <a:lnTo>
                    <a:pt x="725" y="1610"/>
                  </a:lnTo>
                  <a:lnTo>
                    <a:pt x="644" y="1797"/>
                  </a:lnTo>
                  <a:lnTo>
                    <a:pt x="564" y="2012"/>
                  </a:lnTo>
                  <a:lnTo>
                    <a:pt x="537" y="2200"/>
                  </a:lnTo>
                  <a:lnTo>
                    <a:pt x="537" y="2388"/>
                  </a:lnTo>
                  <a:lnTo>
                    <a:pt x="564" y="2602"/>
                  </a:lnTo>
                  <a:lnTo>
                    <a:pt x="590" y="2790"/>
                  </a:lnTo>
                  <a:lnTo>
                    <a:pt x="671" y="2978"/>
                  </a:lnTo>
                  <a:lnTo>
                    <a:pt x="510" y="3112"/>
                  </a:lnTo>
                  <a:lnTo>
                    <a:pt x="376" y="3246"/>
                  </a:lnTo>
                  <a:lnTo>
                    <a:pt x="269" y="3380"/>
                  </a:lnTo>
                  <a:lnTo>
                    <a:pt x="188" y="3541"/>
                  </a:lnTo>
                  <a:lnTo>
                    <a:pt x="108" y="3729"/>
                  </a:lnTo>
                  <a:lnTo>
                    <a:pt x="54" y="3890"/>
                  </a:lnTo>
                  <a:lnTo>
                    <a:pt x="27" y="4078"/>
                  </a:lnTo>
                  <a:lnTo>
                    <a:pt x="0" y="4265"/>
                  </a:lnTo>
                  <a:lnTo>
                    <a:pt x="27" y="4480"/>
                  </a:lnTo>
                  <a:lnTo>
                    <a:pt x="54" y="4668"/>
                  </a:lnTo>
                  <a:lnTo>
                    <a:pt x="108" y="4856"/>
                  </a:lnTo>
                  <a:lnTo>
                    <a:pt x="188" y="5043"/>
                  </a:lnTo>
                  <a:lnTo>
                    <a:pt x="295" y="5204"/>
                  </a:lnTo>
                  <a:lnTo>
                    <a:pt x="429" y="5338"/>
                  </a:lnTo>
                  <a:lnTo>
                    <a:pt x="564" y="5473"/>
                  </a:lnTo>
                  <a:lnTo>
                    <a:pt x="725" y="5607"/>
                  </a:lnTo>
                  <a:lnTo>
                    <a:pt x="644" y="5902"/>
                  </a:lnTo>
                  <a:lnTo>
                    <a:pt x="617" y="6197"/>
                  </a:lnTo>
                  <a:lnTo>
                    <a:pt x="644" y="6492"/>
                  </a:lnTo>
                  <a:lnTo>
                    <a:pt x="725" y="6787"/>
                  </a:lnTo>
                  <a:lnTo>
                    <a:pt x="859" y="7002"/>
                  </a:lnTo>
                  <a:lnTo>
                    <a:pt x="993" y="7189"/>
                  </a:lnTo>
                  <a:lnTo>
                    <a:pt x="1154" y="7350"/>
                  </a:lnTo>
                  <a:lnTo>
                    <a:pt x="1315" y="7484"/>
                  </a:lnTo>
                  <a:lnTo>
                    <a:pt x="1503" y="7592"/>
                  </a:lnTo>
                  <a:lnTo>
                    <a:pt x="1717" y="7645"/>
                  </a:lnTo>
                  <a:lnTo>
                    <a:pt x="1932" y="7699"/>
                  </a:lnTo>
                  <a:lnTo>
                    <a:pt x="2173" y="7726"/>
                  </a:lnTo>
                  <a:lnTo>
                    <a:pt x="2280" y="7914"/>
                  </a:lnTo>
                  <a:lnTo>
                    <a:pt x="2415" y="8075"/>
                  </a:lnTo>
                  <a:lnTo>
                    <a:pt x="2549" y="8209"/>
                  </a:lnTo>
                  <a:lnTo>
                    <a:pt x="2737" y="8316"/>
                  </a:lnTo>
                  <a:lnTo>
                    <a:pt x="2897" y="8423"/>
                  </a:lnTo>
                  <a:lnTo>
                    <a:pt x="3112" y="8477"/>
                  </a:lnTo>
                  <a:lnTo>
                    <a:pt x="3327" y="8531"/>
                  </a:lnTo>
                  <a:lnTo>
                    <a:pt x="3541" y="8557"/>
                  </a:lnTo>
                  <a:lnTo>
                    <a:pt x="3568" y="8557"/>
                  </a:lnTo>
                  <a:lnTo>
                    <a:pt x="3756" y="8531"/>
                  </a:lnTo>
                  <a:lnTo>
                    <a:pt x="3944" y="8504"/>
                  </a:lnTo>
                  <a:lnTo>
                    <a:pt x="4131" y="8450"/>
                  </a:lnTo>
                  <a:lnTo>
                    <a:pt x="4319" y="8370"/>
                  </a:lnTo>
                  <a:lnTo>
                    <a:pt x="4668" y="8450"/>
                  </a:lnTo>
                  <a:lnTo>
                    <a:pt x="4909" y="8504"/>
                  </a:lnTo>
                  <a:lnTo>
                    <a:pt x="5339" y="8504"/>
                  </a:lnTo>
                  <a:lnTo>
                    <a:pt x="5526" y="8450"/>
                  </a:lnTo>
                  <a:lnTo>
                    <a:pt x="5553" y="8450"/>
                  </a:lnTo>
                  <a:lnTo>
                    <a:pt x="5795" y="8343"/>
                  </a:lnTo>
                  <a:lnTo>
                    <a:pt x="6009" y="8182"/>
                  </a:lnTo>
                  <a:lnTo>
                    <a:pt x="6197" y="8021"/>
                  </a:lnTo>
                  <a:lnTo>
                    <a:pt x="6358" y="7806"/>
                  </a:lnTo>
                  <a:lnTo>
                    <a:pt x="6385" y="7806"/>
                  </a:lnTo>
                  <a:lnTo>
                    <a:pt x="6573" y="7780"/>
                  </a:lnTo>
                  <a:lnTo>
                    <a:pt x="6787" y="7753"/>
                  </a:lnTo>
                  <a:lnTo>
                    <a:pt x="6975" y="7699"/>
                  </a:lnTo>
                  <a:lnTo>
                    <a:pt x="7136" y="7619"/>
                  </a:lnTo>
                  <a:lnTo>
                    <a:pt x="7324" y="7511"/>
                  </a:lnTo>
                  <a:lnTo>
                    <a:pt x="7485" y="7404"/>
                  </a:lnTo>
                  <a:lnTo>
                    <a:pt x="7619" y="7270"/>
                  </a:lnTo>
                  <a:lnTo>
                    <a:pt x="7753" y="7109"/>
                  </a:lnTo>
                  <a:lnTo>
                    <a:pt x="7860" y="6921"/>
                  </a:lnTo>
                  <a:lnTo>
                    <a:pt x="7941" y="6733"/>
                  </a:lnTo>
                  <a:lnTo>
                    <a:pt x="7994" y="6546"/>
                  </a:lnTo>
                  <a:lnTo>
                    <a:pt x="8021" y="6358"/>
                  </a:lnTo>
                  <a:lnTo>
                    <a:pt x="8021" y="6143"/>
                  </a:lnTo>
                  <a:lnTo>
                    <a:pt x="8021" y="5955"/>
                  </a:lnTo>
                  <a:lnTo>
                    <a:pt x="7968" y="5741"/>
                  </a:lnTo>
                  <a:lnTo>
                    <a:pt x="7914" y="5553"/>
                  </a:lnTo>
                  <a:lnTo>
                    <a:pt x="8048" y="5446"/>
                  </a:lnTo>
                  <a:lnTo>
                    <a:pt x="8182" y="5312"/>
                  </a:lnTo>
                  <a:lnTo>
                    <a:pt x="8289" y="5151"/>
                  </a:lnTo>
                  <a:lnTo>
                    <a:pt x="8397" y="4990"/>
                  </a:lnTo>
                  <a:lnTo>
                    <a:pt x="8450" y="4829"/>
                  </a:lnTo>
                  <a:lnTo>
                    <a:pt x="8504" y="4641"/>
                  </a:lnTo>
                  <a:lnTo>
                    <a:pt x="8558" y="4480"/>
                  </a:lnTo>
                  <a:lnTo>
                    <a:pt x="8558" y="4265"/>
                  </a:lnTo>
                  <a:lnTo>
                    <a:pt x="8558" y="4078"/>
                  </a:lnTo>
                  <a:lnTo>
                    <a:pt x="8504" y="3890"/>
                  </a:lnTo>
                  <a:lnTo>
                    <a:pt x="8450" y="3702"/>
                  </a:lnTo>
                  <a:lnTo>
                    <a:pt x="8370" y="3514"/>
                  </a:lnTo>
                  <a:lnTo>
                    <a:pt x="8263" y="3353"/>
                  </a:lnTo>
                  <a:lnTo>
                    <a:pt x="8129" y="3192"/>
                  </a:lnTo>
                  <a:lnTo>
                    <a:pt x="7994" y="3058"/>
                  </a:lnTo>
                  <a:lnTo>
                    <a:pt x="7833" y="2951"/>
                  </a:lnTo>
                  <a:lnTo>
                    <a:pt x="7914" y="2656"/>
                  </a:lnTo>
                  <a:lnTo>
                    <a:pt x="7941" y="2361"/>
                  </a:lnTo>
                  <a:lnTo>
                    <a:pt x="7914" y="2066"/>
                  </a:lnTo>
                  <a:lnTo>
                    <a:pt x="7833" y="1771"/>
                  </a:lnTo>
                  <a:lnTo>
                    <a:pt x="7726" y="1556"/>
                  </a:lnTo>
                  <a:lnTo>
                    <a:pt x="7565" y="1368"/>
                  </a:lnTo>
                  <a:lnTo>
                    <a:pt x="7431" y="1207"/>
                  </a:lnTo>
                  <a:lnTo>
                    <a:pt x="7243" y="1073"/>
                  </a:lnTo>
                  <a:lnTo>
                    <a:pt x="7055" y="966"/>
                  </a:lnTo>
                  <a:lnTo>
                    <a:pt x="6841" y="885"/>
                  </a:lnTo>
                  <a:lnTo>
                    <a:pt x="6626" y="832"/>
                  </a:lnTo>
                  <a:lnTo>
                    <a:pt x="6412" y="832"/>
                  </a:lnTo>
                  <a:lnTo>
                    <a:pt x="6278" y="644"/>
                  </a:lnTo>
                  <a:lnTo>
                    <a:pt x="6143" y="483"/>
                  </a:lnTo>
                  <a:lnTo>
                    <a:pt x="6009" y="349"/>
                  </a:lnTo>
                  <a:lnTo>
                    <a:pt x="5848" y="242"/>
                  </a:lnTo>
                  <a:lnTo>
                    <a:pt x="5661" y="134"/>
                  </a:lnTo>
                  <a:lnTo>
                    <a:pt x="5446" y="54"/>
                  </a:lnTo>
                  <a:lnTo>
                    <a:pt x="5258" y="27"/>
                  </a:lnTo>
                  <a:lnTo>
                    <a:pt x="5017" y="0"/>
                  </a:lnTo>
                  <a:lnTo>
                    <a:pt x="4829" y="0"/>
                  </a:lnTo>
                  <a:lnTo>
                    <a:pt x="4641" y="54"/>
                  </a:lnTo>
                  <a:lnTo>
                    <a:pt x="4453" y="107"/>
                  </a:lnTo>
                  <a:lnTo>
                    <a:pt x="4292" y="161"/>
                  </a:lnTo>
                  <a:lnTo>
                    <a:pt x="4131" y="107"/>
                  </a:lnTo>
                  <a:lnTo>
                    <a:pt x="3997" y="54"/>
                  </a:lnTo>
                  <a:lnTo>
                    <a:pt x="3836" y="27"/>
                  </a:lnTo>
                  <a:lnTo>
                    <a:pt x="370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409;p45">
              <a:extLst>
                <a:ext uri="{FF2B5EF4-FFF2-40B4-BE49-F238E27FC236}">
                  <a16:creationId xmlns:a16="http://schemas.microsoft.com/office/drawing/2014/main" id="{06A607E7-327D-4120-9E10-F70885C2A254}"/>
                </a:ext>
              </a:extLst>
            </p:cNvPr>
            <p:cNvSpPr/>
            <p:nvPr/>
          </p:nvSpPr>
          <p:spPr>
            <a:xfrm>
              <a:off x="2616225" y="2382675"/>
              <a:ext cx="38925" cy="38925"/>
            </a:xfrm>
            <a:custGeom>
              <a:avLst/>
              <a:gdLst/>
              <a:ahLst/>
              <a:cxnLst/>
              <a:rect l="l" t="t" r="r" b="b"/>
              <a:pathLst>
                <a:path w="1557" h="1557" extrusionOk="0">
                  <a:moveTo>
                    <a:pt x="1262" y="0"/>
                  </a:moveTo>
                  <a:lnTo>
                    <a:pt x="993" y="27"/>
                  </a:lnTo>
                  <a:lnTo>
                    <a:pt x="779" y="81"/>
                  </a:lnTo>
                  <a:lnTo>
                    <a:pt x="564" y="215"/>
                  </a:lnTo>
                  <a:lnTo>
                    <a:pt x="376" y="349"/>
                  </a:lnTo>
                  <a:lnTo>
                    <a:pt x="215" y="537"/>
                  </a:lnTo>
                  <a:lnTo>
                    <a:pt x="108" y="752"/>
                  </a:lnTo>
                  <a:lnTo>
                    <a:pt x="28" y="993"/>
                  </a:lnTo>
                  <a:lnTo>
                    <a:pt x="1" y="1234"/>
                  </a:lnTo>
                  <a:lnTo>
                    <a:pt x="28" y="1369"/>
                  </a:lnTo>
                  <a:lnTo>
                    <a:pt x="108" y="1449"/>
                  </a:lnTo>
                  <a:lnTo>
                    <a:pt x="189" y="1529"/>
                  </a:lnTo>
                  <a:lnTo>
                    <a:pt x="323" y="1556"/>
                  </a:lnTo>
                  <a:lnTo>
                    <a:pt x="430" y="1529"/>
                  </a:lnTo>
                  <a:lnTo>
                    <a:pt x="537" y="1449"/>
                  </a:lnTo>
                  <a:lnTo>
                    <a:pt x="618" y="1369"/>
                  </a:lnTo>
                  <a:lnTo>
                    <a:pt x="645" y="1234"/>
                  </a:lnTo>
                  <a:lnTo>
                    <a:pt x="645" y="1100"/>
                  </a:lnTo>
                  <a:lnTo>
                    <a:pt x="671" y="993"/>
                  </a:lnTo>
                  <a:lnTo>
                    <a:pt x="752" y="886"/>
                  </a:lnTo>
                  <a:lnTo>
                    <a:pt x="806" y="805"/>
                  </a:lnTo>
                  <a:lnTo>
                    <a:pt x="913" y="725"/>
                  </a:lnTo>
                  <a:lnTo>
                    <a:pt x="1020" y="671"/>
                  </a:lnTo>
                  <a:lnTo>
                    <a:pt x="1128" y="617"/>
                  </a:lnTo>
                  <a:lnTo>
                    <a:pt x="1262" y="617"/>
                  </a:lnTo>
                  <a:lnTo>
                    <a:pt x="1369" y="591"/>
                  </a:lnTo>
                  <a:lnTo>
                    <a:pt x="1476" y="510"/>
                  </a:lnTo>
                  <a:lnTo>
                    <a:pt x="1530" y="430"/>
                  </a:lnTo>
                  <a:lnTo>
                    <a:pt x="1557" y="295"/>
                  </a:lnTo>
                  <a:lnTo>
                    <a:pt x="1530" y="188"/>
                  </a:lnTo>
                  <a:lnTo>
                    <a:pt x="1476" y="81"/>
                  </a:lnTo>
                  <a:lnTo>
                    <a:pt x="1369" y="27"/>
                  </a:lnTo>
                  <a:lnTo>
                    <a:pt x="126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410;p45">
              <a:extLst>
                <a:ext uri="{FF2B5EF4-FFF2-40B4-BE49-F238E27FC236}">
                  <a16:creationId xmlns:a16="http://schemas.microsoft.com/office/drawing/2014/main" id="{FEB68E2E-D453-46D8-9F49-BF1E00B1FBDA}"/>
                </a:ext>
              </a:extLst>
            </p:cNvPr>
            <p:cNvSpPr/>
            <p:nvPr/>
          </p:nvSpPr>
          <p:spPr>
            <a:xfrm>
              <a:off x="2620250" y="2447725"/>
              <a:ext cx="38925" cy="38925"/>
            </a:xfrm>
            <a:custGeom>
              <a:avLst/>
              <a:gdLst/>
              <a:ahLst/>
              <a:cxnLst/>
              <a:rect l="l" t="t" r="r" b="b"/>
              <a:pathLst>
                <a:path w="1557" h="1557" extrusionOk="0">
                  <a:moveTo>
                    <a:pt x="1262" y="1"/>
                  </a:moveTo>
                  <a:lnTo>
                    <a:pt x="993" y="27"/>
                  </a:lnTo>
                  <a:lnTo>
                    <a:pt x="779" y="108"/>
                  </a:lnTo>
                  <a:lnTo>
                    <a:pt x="564" y="215"/>
                  </a:lnTo>
                  <a:lnTo>
                    <a:pt x="376" y="376"/>
                  </a:lnTo>
                  <a:lnTo>
                    <a:pt x="215" y="564"/>
                  </a:lnTo>
                  <a:lnTo>
                    <a:pt x="108" y="778"/>
                  </a:lnTo>
                  <a:lnTo>
                    <a:pt x="28" y="993"/>
                  </a:lnTo>
                  <a:lnTo>
                    <a:pt x="1" y="1261"/>
                  </a:lnTo>
                  <a:lnTo>
                    <a:pt x="28" y="1369"/>
                  </a:lnTo>
                  <a:lnTo>
                    <a:pt x="108" y="1476"/>
                  </a:lnTo>
                  <a:lnTo>
                    <a:pt x="189" y="1530"/>
                  </a:lnTo>
                  <a:lnTo>
                    <a:pt x="323" y="1556"/>
                  </a:lnTo>
                  <a:lnTo>
                    <a:pt x="430" y="1530"/>
                  </a:lnTo>
                  <a:lnTo>
                    <a:pt x="537" y="1476"/>
                  </a:lnTo>
                  <a:lnTo>
                    <a:pt x="618" y="1369"/>
                  </a:lnTo>
                  <a:lnTo>
                    <a:pt x="618" y="1261"/>
                  </a:lnTo>
                  <a:lnTo>
                    <a:pt x="645" y="1127"/>
                  </a:lnTo>
                  <a:lnTo>
                    <a:pt x="671" y="1020"/>
                  </a:lnTo>
                  <a:lnTo>
                    <a:pt x="725" y="913"/>
                  </a:lnTo>
                  <a:lnTo>
                    <a:pt x="806" y="805"/>
                  </a:lnTo>
                  <a:lnTo>
                    <a:pt x="913" y="725"/>
                  </a:lnTo>
                  <a:lnTo>
                    <a:pt x="1020" y="671"/>
                  </a:lnTo>
                  <a:lnTo>
                    <a:pt x="1127" y="644"/>
                  </a:lnTo>
                  <a:lnTo>
                    <a:pt x="1262" y="617"/>
                  </a:lnTo>
                  <a:lnTo>
                    <a:pt x="1369" y="591"/>
                  </a:lnTo>
                  <a:lnTo>
                    <a:pt x="1476" y="537"/>
                  </a:lnTo>
                  <a:lnTo>
                    <a:pt x="1530" y="430"/>
                  </a:lnTo>
                  <a:lnTo>
                    <a:pt x="1557" y="322"/>
                  </a:lnTo>
                  <a:lnTo>
                    <a:pt x="1530" y="188"/>
                  </a:lnTo>
                  <a:lnTo>
                    <a:pt x="1476" y="108"/>
                  </a:lnTo>
                  <a:lnTo>
                    <a:pt x="1369" y="27"/>
                  </a:lnTo>
                  <a:lnTo>
                    <a:pt x="126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1403;p45">
            <a:extLst>
              <a:ext uri="{FF2B5EF4-FFF2-40B4-BE49-F238E27FC236}">
                <a16:creationId xmlns:a16="http://schemas.microsoft.com/office/drawing/2014/main" id="{F3D80DF4-F321-47A1-A1BD-E62FE07C87A3}"/>
              </a:ext>
            </a:extLst>
          </p:cNvPr>
          <p:cNvGrpSpPr/>
          <p:nvPr/>
        </p:nvGrpSpPr>
        <p:grpSpPr>
          <a:xfrm flipH="1">
            <a:off x="7544710" y="244058"/>
            <a:ext cx="1175946" cy="1321236"/>
            <a:chOff x="2456625" y="2294825"/>
            <a:chExt cx="347425" cy="397050"/>
          </a:xfrm>
        </p:grpSpPr>
        <p:sp>
          <p:nvSpPr>
            <p:cNvPr id="18" name="Google Shape;1404;p45">
              <a:extLst>
                <a:ext uri="{FF2B5EF4-FFF2-40B4-BE49-F238E27FC236}">
                  <a16:creationId xmlns:a16="http://schemas.microsoft.com/office/drawing/2014/main" id="{11897120-4871-4031-A05A-FFD55738722B}"/>
                </a:ext>
              </a:extLst>
            </p:cNvPr>
            <p:cNvSpPr/>
            <p:nvPr/>
          </p:nvSpPr>
          <p:spPr>
            <a:xfrm>
              <a:off x="2456625" y="2294825"/>
              <a:ext cx="347425" cy="397050"/>
            </a:xfrm>
            <a:custGeom>
              <a:avLst/>
              <a:gdLst/>
              <a:ahLst/>
              <a:cxnLst/>
              <a:rect l="l" t="t" r="r" b="b"/>
              <a:pathLst>
                <a:path w="13897" h="15882" extrusionOk="0">
                  <a:moveTo>
                    <a:pt x="6385" y="617"/>
                  </a:moveTo>
                  <a:lnTo>
                    <a:pt x="6975" y="644"/>
                  </a:lnTo>
                  <a:lnTo>
                    <a:pt x="7512" y="698"/>
                  </a:lnTo>
                  <a:lnTo>
                    <a:pt x="8021" y="805"/>
                  </a:lnTo>
                  <a:lnTo>
                    <a:pt x="8531" y="939"/>
                  </a:lnTo>
                  <a:lnTo>
                    <a:pt x="8987" y="1100"/>
                  </a:lnTo>
                  <a:lnTo>
                    <a:pt x="9443" y="1288"/>
                  </a:lnTo>
                  <a:lnTo>
                    <a:pt x="9845" y="1502"/>
                  </a:lnTo>
                  <a:lnTo>
                    <a:pt x="10221" y="1771"/>
                  </a:lnTo>
                  <a:lnTo>
                    <a:pt x="10570" y="2039"/>
                  </a:lnTo>
                  <a:lnTo>
                    <a:pt x="10892" y="2361"/>
                  </a:lnTo>
                  <a:lnTo>
                    <a:pt x="11160" y="2710"/>
                  </a:lnTo>
                  <a:lnTo>
                    <a:pt x="11401" y="3085"/>
                  </a:lnTo>
                  <a:lnTo>
                    <a:pt x="11616" y="3461"/>
                  </a:lnTo>
                  <a:lnTo>
                    <a:pt x="11804" y="3890"/>
                  </a:lnTo>
                  <a:lnTo>
                    <a:pt x="11938" y="4346"/>
                  </a:lnTo>
                  <a:lnTo>
                    <a:pt x="12018" y="4802"/>
                  </a:lnTo>
                  <a:lnTo>
                    <a:pt x="12072" y="5231"/>
                  </a:lnTo>
                  <a:lnTo>
                    <a:pt x="12072" y="5982"/>
                  </a:lnTo>
                  <a:lnTo>
                    <a:pt x="11401" y="5982"/>
                  </a:lnTo>
                  <a:lnTo>
                    <a:pt x="11294" y="6009"/>
                  </a:lnTo>
                  <a:lnTo>
                    <a:pt x="11187" y="6090"/>
                  </a:lnTo>
                  <a:lnTo>
                    <a:pt x="11133" y="6170"/>
                  </a:lnTo>
                  <a:lnTo>
                    <a:pt x="11106" y="6304"/>
                  </a:lnTo>
                  <a:lnTo>
                    <a:pt x="11133" y="6412"/>
                  </a:lnTo>
                  <a:lnTo>
                    <a:pt x="11187" y="6519"/>
                  </a:lnTo>
                  <a:lnTo>
                    <a:pt x="11294" y="6599"/>
                  </a:lnTo>
                  <a:lnTo>
                    <a:pt x="12179" y="6599"/>
                  </a:lnTo>
                  <a:lnTo>
                    <a:pt x="13252" y="8584"/>
                  </a:lnTo>
                  <a:lnTo>
                    <a:pt x="13279" y="8638"/>
                  </a:lnTo>
                  <a:lnTo>
                    <a:pt x="13252" y="8665"/>
                  </a:lnTo>
                  <a:lnTo>
                    <a:pt x="13252" y="8692"/>
                  </a:lnTo>
                  <a:lnTo>
                    <a:pt x="13199" y="8719"/>
                  </a:lnTo>
                  <a:lnTo>
                    <a:pt x="12421" y="8853"/>
                  </a:lnTo>
                  <a:lnTo>
                    <a:pt x="12313" y="8880"/>
                  </a:lnTo>
                  <a:lnTo>
                    <a:pt x="12233" y="8960"/>
                  </a:lnTo>
                  <a:lnTo>
                    <a:pt x="12179" y="9041"/>
                  </a:lnTo>
                  <a:lnTo>
                    <a:pt x="12152" y="9148"/>
                  </a:lnTo>
                  <a:lnTo>
                    <a:pt x="12152" y="12635"/>
                  </a:lnTo>
                  <a:lnTo>
                    <a:pt x="12152" y="12662"/>
                  </a:lnTo>
                  <a:lnTo>
                    <a:pt x="12126" y="12742"/>
                  </a:lnTo>
                  <a:lnTo>
                    <a:pt x="12099" y="12796"/>
                  </a:lnTo>
                  <a:lnTo>
                    <a:pt x="12018" y="12850"/>
                  </a:lnTo>
                  <a:lnTo>
                    <a:pt x="11938" y="12850"/>
                  </a:lnTo>
                  <a:lnTo>
                    <a:pt x="9336" y="12635"/>
                  </a:lnTo>
                  <a:lnTo>
                    <a:pt x="9228" y="12635"/>
                  </a:lnTo>
                  <a:lnTo>
                    <a:pt x="9121" y="12662"/>
                  </a:lnTo>
                  <a:lnTo>
                    <a:pt x="9067" y="12716"/>
                  </a:lnTo>
                  <a:lnTo>
                    <a:pt x="9014" y="12769"/>
                  </a:lnTo>
                  <a:lnTo>
                    <a:pt x="8987" y="12850"/>
                  </a:lnTo>
                  <a:lnTo>
                    <a:pt x="8343" y="15237"/>
                  </a:lnTo>
                  <a:lnTo>
                    <a:pt x="4078" y="14674"/>
                  </a:lnTo>
                  <a:lnTo>
                    <a:pt x="4561" y="12421"/>
                  </a:lnTo>
                  <a:lnTo>
                    <a:pt x="6707" y="12823"/>
                  </a:lnTo>
                  <a:lnTo>
                    <a:pt x="6760" y="12850"/>
                  </a:lnTo>
                  <a:lnTo>
                    <a:pt x="6868" y="12823"/>
                  </a:lnTo>
                  <a:lnTo>
                    <a:pt x="6948" y="12769"/>
                  </a:lnTo>
                  <a:lnTo>
                    <a:pt x="7029" y="12689"/>
                  </a:lnTo>
                  <a:lnTo>
                    <a:pt x="7055" y="12581"/>
                  </a:lnTo>
                  <a:lnTo>
                    <a:pt x="7055" y="12474"/>
                  </a:lnTo>
                  <a:lnTo>
                    <a:pt x="7002" y="12367"/>
                  </a:lnTo>
                  <a:lnTo>
                    <a:pt x="6921" y="12260"/>
                  </a:lnTo>
                  <a:lnTo>
                    <a:pt x="6814" y="12233"/>
                  </a:lnTo>
                  <a:lnTo>
                    <a:pt x="4400" y="11750"/>
                  </a:lnTo>
                  <a:lnTo>
                    <a:pt x="3970" y="11589"/>
                  </a:lnTo>
                  <a:lnTo>
                    <a:pt x="3568" y="11374"/>
                  </a:lnTo>
                  <a:lnTo>
                    <a:pt x="3193" y="11160"/>
                  </a:lnTo>
                  <a:lnTo>
                    <a:pt x="2844" y="10891"/>
                  </a:lnTo>
                  <a:lnTo>
                    <a:pt x="2495" y="10596"/>
                  </a:lnTo>
                  <a:lnTo>
                    <a:pt x="2173" y="10301"/>
                  </a:lnTo>
                  <a:lnTo>
                    <a:pt x="1905" y="9979"/>
                  </a:lnTo>
                  <a:lnTo>
                    <a:pt x="1637" y="9631"/>
                  </a:lnTo>
                  <a:lnTo>
                    <a:pt x="1395" y="9255"/>
                  </a:lnTo>
                  <a:lnTo>
                    <a:pt x="1181" y="8880"/>
                  </a:lnTo>
                  <a:lnTo>
                    <a:pt x="1020" y="8477"/>
                  </a:lnTo>
                  <a:lnTo>
                    <a:pt x="859" y="8048"/>
                  </a:lnTo>
                  <a:lnTo>
                    <a:pt x="751" y="7619"/>
                  </a:lnTo>
                  <a:lnTo>
                    <a:pt x="671" y="7190"/>
                  </a:lnTo>
                  <a:lnTo>
                    <a:pt x="617" y="6733"/>
                  </a:lnTo>
                  <a:lnTo>
                    <a:pt x="617" y="6277"/>
                  </a:lnTo>
                  <a:lnTo>
                    <a:pt x="644" y="5714"/>
                  </a:lnTo>
                  <a:lnTo>
                    <a:pt x="751" y="5124"/>
                  </a:lnTo>
                  <a:lnTo>
                    <a:pt x="885" y="4587"/>
                  </a:lnTo>
                  <a:lnTo>
                    <a:pt x="1100" y="4078"/>
                  </a:lnTo>
                  <a:lnTo>
                    <a:pt x="1342" y="3568"/>
                  </a:lnTo>
                  <a:lnTo>
                    <a:pt x="1637" y="3112"/>
                  </a:lnTo>
                  <a:lnTo>
                    <a:pt x="1959" y="2656"/>
                  </a:lnTo>
                  <a:lnTo>
                    <a:pt x="2334" y="2254"/>
                  </a:lnTo>
                  <a:lnTo>
                    <a:pt x="2736" y="1905"/>
                  </a:lnTo>
                  <a:lnTo>
                    <a:pt x="3193" y="1583"/>
                  </a:lnTo>
                  <a:lnTo>
                    <a:pt x="3675" y="1288"/>
                  </a:lnTo>
                  <a:lnTo>
                    <a:pt x="4158" y="1046"/>
                  </a:lnTo>
                  <a:lnTo>
                    <a:pt x="4695" y="859"/>
                  </a:lnTo>
                  <a:lnTo>
                    <a:pt x="5231" y="725"/>
                  </a:lnTo>
                  <a:lnTo>
                    <a:pt x="5821" y="644"/>
                  </a:lnTo>
                  <a:lnTo>
                    <a:pt x="6385" y="617"/>
                  </a:lnTo>
                  <a:close/>
                  <a:moveTo>
                    <a:pt x="6036" y="0"/>
                  </a:moveTo>
                  <a:lnTo>
                    <a:pt x="5714" y="27"/>
                  </a:lnTo>
                  <a:lnTo>
                    <a:pt x="5070" y="134"/>
                  </a:lnTo>
                  <a:lnTo>
                    <a:pt x="4480" y="295"/>
                  </a:lnTo>
                  <a:lnTo>
                    <a:pt x="3890" y="483"/>
                  </a:lnTo>
                  <a:lnTo>
                    <a:pt x="3353" y="751"/>
                  </a:lnTo>
                  <a:lnTo>
                    <a:pt x="2817" y="1073"/>
                  </a:lnTo>
                  <a:lnTo>
                    <a:pt x="2334" y="1422"/>
                  </a:lnTo>
                  <a:lnTo>
                    <a:pt x="1878" y="1851"/>
                  </a:lnTo>
                  <a:lnTo>
                    <a:pt x="1476" y="2280"/>
                  </a:lnTo>
                  <a:lnTo>
                    <a:pt x="1100" y="2763"/>
                  </a:lnTo>
                  <a:lnTo>
                    <a:pt x="778" y="3273"/>
                  </a:lnTo>
                  <a:lnTo>
                    <a:pt x="510" y="3836"/>
                  </a:lnTo>
                  <a:lnTo>
                    <a:pt x="295" y="4400"/>
                  </a:lnTo>
                  <a:lnTo>
                    <a:pt x="134" y="5017"/>
                  </a:lnTo>
                  <a:lnTo>
                    <a:pt x="27" y="5634"/>
                  </a:lnTo>
                  <a:lnTo>
                    <a:pt x="0" y="5956"/>
                  </a:lnTo>
                  <a:lnTo>
                    <a:pt x="0" y="6277"/>
                  </a:lnTo>
                  <a:lnTo>
                    <a:pt x="0" y="6760"/>
                  </a:lnTo>
                  <a:lnTo>
                    <a:pt x="54" y="7243"/>
                  </a:lnTo>
                  <a:lnTo>
                    <a:pt x="134" y="7726"/>
                  </a:lnTo>
                  <a:lnTo>
                    <a:pt x="268" y="8182"/>
                  </a:lnTo>
                  <a:lnTo>
                    <a:pt x="403" y="8638"/>
                  </a:lnTo>
                  <a:lnTo>
                    <a:pt x="590" y="9067"/>
                  </a:lnTo>
                  <a:lnTo>
                    <a:pt x="805" y="9470"/>
                  </a:lnTo>
                  <a:lnTo>
                    <a:pt x="1046" y="9872"/>
                  </a:lnTo>
                  <a:lnTo>
                    <a:pt x="1342" y="10248"/>
                  </a:lnTo>
                  <a:lnTo>
                    <a:pt x="1637" y="10623"/>
                  </a:lnTo>
                  <a:lnTo>
                    <a:pt x="1959" y="10945"/>
                  </a:lnTo>
                  <a:lnTo>
                    <a:pt x="2307" y="11267"/>
                  </a:lnTo>
                  <a:lnTo>
                    <a:pt x="2683" y="11562"/>
                  </a:lnTo>
                  <a:lnTo>
                    <a:pt x="3085" y="11830"/>
                  </a:lnTo>
                  <a:lnTo>
                    <a:pt x="3514" y="12045"/>
                  </a:lnTo>
                  <a:lnTo>
                    <a:pt x="3944" y="12260"/>
                  </a:lnTo>
                  <a:lnTo>
                    <a:pt x="3407" y="14862"/>
                  </a:lnTo>
                  <a:lnTo>
                    <a:pt x="3407" y="14996"/>
                  </a:lnTo>
                  <a:lnTo>
                    <a:pt x="3461" y="15103"/>
                  </a:lnTo>
                  <a:lnTo>
                    <a:pt x="3541" y="15210"/>
                  </a:lnTo>
                  <a:lnTo>
                    <a:pt x="3649" y="15237"/>
                  </a:lnTo>
                  <a:lnTo>
                    <a:pt x="8531" y="15881"/>
                  </a:lnTo>
                  <a:lnTo>
                    <a:pt x="8665" y="15881"/>
                  </a:lnTo>
                  <a:lnTo>
                    <a:pt x="8745" y="15827"/>
                  </a:lnTo>
                  <a:lnTo>
                    <a:pt x="8826" y="15747"/>
                  </a:lnTo>
                  <a:lnTo>
                    <a:pt x="8880" y="15666"/>
                  </a:lnTo>
                  <a:lnTo>
                    <a:pt x="9497" y="13279"/>
                  </a:lnTo>
                  <a:lnTo>
                    <a:pt x="9658" y="13279"/>
                  </a:lnTo>
                  <a:lnTo>
                    <a:pt x="10570" y="13359"/>
                  </a:lnTo>
                  <a:lnTo>
                    <a:pt x="11938" y="13494"/>
                  </a:lnTo>
                  <a:lnTo>
                    <a:pt x="12099" y="13467"/>
                  </a:lnTo>
                  <a:lnTo>
                    <a:pt x="12260" y="13413"/>
                  </a:lnTo>
                  <a:lnTo>
                    <a:pt x="12421" y="13333"/>
                  </a:lnTo>
                  <a:lnTo>
                    <a:pt x="12555" y="13225"/>
                  </a:lnTo>
                  <a:lnTo>
                    <a:pt x="12635" y="13091"/>
                  </a:lnTo>
                  <a:lnTo>
                    <a:pt x="12716" y="12957"/>
                  </a:lnTo>
                  <a:lnTo>
                    <a:pt x="12769" y="12796"/>
                  </a:lnTo>
                  <a:lnTo>
                    <a:pt x="12769" y="12635"/>
                  </a:lnTo>
                  <a:lnTo>
                    <a:pt x="12769" y="9416"/>
                  </a:lnTo>
                  <a:lnTo>
                    <a:pt x="13306" y="9336"/>
                  </a:lnTo>
                  <a:lnTo>
                    <a:pt x="13467" y="9282"/>
                  </a:lnTo>
                  <a:lnTo>
                    <a:pt x="13601" y="9201"/>
                  </a:lnTo>
                  <a:lnTo>
                    <a:pt x="13735" y="9094"/>
                  </a:lnTo>
                  <a:lnTo>
                    <a:pt x="13816" y="8933"/>
                  </a:lnTo>
                  <a:lnTo>
                    <a:pt x="13869" y="8772"/>
                  </a:lnTo>
                  <a:lnTo>
                    <a:pt x="13896" y="8611"/>
                  </a:lnTo>
                  <a:lnTo>
                    <a:pt x="13869" y="8450"/>
                  </a:lnTo>
                  <a:lnTo>
                    <a:pt x="13816" y="8289"/>
                  </a:lnTo>
                  <a:lnTo>
                    <a:pt x="12689" y="6304"/>
                  </a:lnTo>
                  <a:lnTo>
                    <a:pt x="12689" y="5178"/>
                  </a:lnTo>
                  <a:lnTo>
                    <a:pt x="12689" y="5151"/>
                  </a:lnTo>
                  <a:lnTo>
                    <a:pt x="12635" y="4722"/>
                  </a:lnTo>
                  <a:lnTo>
                    <a:pt x="12528" y="4185"/>
                  </a:lnTo>
                  <a:lnTo>
                    <a:pt x="12367" y="3675"/>
                  </a:lnTo>
                  <a:lnTo>
                    <a:pt x="12179" y="3193"/>
                  </a:lnTo>
                  <a:lnTo>
                    <a:pt x="11938" y="2736"/>
                  </a:lnTo>
                  <a:lnTo>
                    <a:pt x="11643" y="2307"/>
                  </a:lnTo>
                  <a:lnTo>
                    <a:pt x="11294" y="1905"/>
                  </a:lnTo>
                  <a:lnTo>
                    <a:pt x="10918" y="1529"/>
                  </a:lnTo>
                  <a:lnTo>
                    <a:pt x="10516" y="1207"/>
                  </a:lnTo>
                  <a:lnTo>
                    <a:pt x="10087" y="939"/>
                  </a:lnTo>
                  <a:lnTo>
                    <a:pt x="9631" y="698"/>
                  </a:lnTo>
                  <a:lnTo>
                    <a:pt x="9148" y="483"/>
                  </a:lnTo>
                  <a:lnTo>
                    <a:pt x="8638" y="322"/>
                  </a:lnTo>
                  <a:lnTo>
                    <a:pt x="8129" y="188"/>
                  </a:lnTo>
                  <a:lnTo>
                    <a:pt x="7565" y="81"/>
                  </a:lnTo>
                  <a:lnTo>
                    <a:pt x="7002" y="27"/>
                  </a:lnTo>
                  <a:lnTo>
                    <a:pt x="64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05;p45">
              <a:extLst>
                <a:ext uri="{FF2B5EF4-FFF2-40B4-BE49-F238E27FC236}">
                  <a16:creationId xmlns:a16="http://schemas.microsoft.com/office/drawing/2014/main" id="{2B8B971F-897F-46E4-817B-3BEDAEC46E9C}"/>
                </a:ext>
              </a:extLst>
            </p:cNvPr>
            <p:cNvSpPr/>
            <p:nvPr/>
          </p:nvSpPr>
          <p:spPr>
            <a:xfrm>
              <a:off x="2648425" y="2606000"/>
              <a:ext cx="15450" cy="15450"/>
            </a:xfrm>
            <a:custGeom>
              <a:avLst/>
              <a:gdLst/>
              <a:ahLst/>
              <a:cxnLst/>
              <a:rect l="l" t="t" r="r" b="b"/>
              <a:pathLst>
                <a:path w="618" h="618" extrusionOk="0">
                  <a:moveTo>
                    <a:pt x="242" y="0"/>
                  </a:moveTo>
                  <a:lnTo>
                    <a:pt x="188" y="27"/>
                  </a:lnTo>
                  <a:lnTo>
                    <a:pt x="135" y="54"/>
                  </a:lnTo>
                  <a:lnTo>
                    <a:pt x="81" y="108"/>
                  </a:lnTo>
                  <a:lnTo>
                    <a:pt x="54" y="134"/>
                  </a:lnTo>
                  <a:lnTo>
                    <a:pt x="27" y="188"/>
                  </a:lnTo>
                  <a:lnTo>
                    <a:pt x="0" y="269"/>
                  </a:lnTo>
                  <a:lnTo>
                    <a:pt x="0" y="322"/>
                  </a:lnTo>
                  <a:lnTo>
                    <a:pt x="0" y="376"/>
                  </a:lnTo>
                  <a:lnTo>
                    <a:pt x="27" y="430"/>
                  </a:lnTo>
                  <a:lnTo>
                    <a:pt x="54" y="483"/>
                  </a:lnTo>
                  <a:lnTo>
                    <a:pt x="81" y="537"/>
                  </a:lnTo>
                  <a:lnTo>
                    <a:pt x="135" y="564"/>
                  </a:lnTo>
                  <a:lnTo>
                    <a:pt x="188" y="591"/>
                  </a:lnTo>
                  <a:lnTo>
                    <a:pt x="242" y="617"/>
                  </a:lnTo>
                  <a:lnTo>
                    <a:pt x="376" y="617"/>
                  </a:lnTo>
                  <a:lnTo>
                    <a:pt x="430" y="591"/>
                  </a:lnTo>
                  <a:lnTo>
                    <a:pt x="483" y="564"/>
                  </a:lnTo>
                  <a:lnTo>
                    <a:pt x="537" y="537"/>
                  </a:lnTo>
                  <a:lnTo>
                    <a:pt x="564" y="483"/>
                  </a:lnTo>
                  <a:lnTo>
                    <a:pt x="591" y="430"/>
                  </a:lnTo>
                  <a:lnTo>
                    <a:pt x="617" y="376"/>
                  </a:lnTo>
                  <a:lnTo>
                    <a:pt x="617" y="322"/>
                  </a:lnTo>
                  <a:lnTo>
                    <a:pt x="617" y="269"/>
                  </a:lnTo>
                  <a:lnTo>
                    <a:pt x="591" y="188"/>
                  </a:lnTo>
                  <a:lnTo>
                    <a:pt x="564" y="134"/>
                  </a:lnTo>
                  <a:lnTo>
                    <a:pt x="537" y="108"/>
                  </a:lnTo>
                  <a:lnTo>
                    <a:pt x="483" y="54"/>
                  </a:lnTo>
                  <a:lnTo>
                    <a:pt x="430" y="27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6;p45">
              <a:extLst>
                <a:ext uri="{FF2B5EF4-FFF2-40B4-BE49-F238E27FC236}">
                  <a16:creationId xmlns:a16="http://schemas.microsoft.com/office/drawing/2014/main" id="{B12E71AB-B9CE-48CC-907A-E37EF0919589}"/>
                </a:ext>
              </a:extLst>
            </p:cNvPr>
            <p:cNvSpPr/>
            <p:nvPr/>
          </p:nvSpPr>
          <p:spPr>
            <a:xfrm>
              <a:off x="2556550" y="2467850"/>
              <a:ext cx="38925" cy="38925"/>
            </a:xfrm>
            <a:custGeom>
              <a:avLst/>
              <a:gdLst/>
              <a:ahLst/>
              <a:cxnLst/>
              <a:rect l="l" t="t" r="r" b="b"/>
              <a:pathLst>
                <a:path w="1557" h="1557" extrusionOk="0">
                  <a:moveTo>
                    <a:pt x="1234" y="0"/>
                  </a:moveTo>
                  <a:lnTo>
                    <a:pt x="1127" y="27"/>
                  </a:lnTo>
                  <a:lnTo>
                    <a:pt x="1020" y="81"/>
                  </a:lnTo>
                  <a:lnTo>
                    <a:pt x="966" y="188"/>
                  </a:lnTo>
                  <a:lnTo>
                    <a:pt x="939" y="322"/>
                  </a:lnTo>
                  <a:lnTo>
                    <a:pt x="912" y="429"/>
                  </a:lnTo>
                  <a:lnTo>
                    <a:pt x="886" y="564"/>
                  </a:lnTo>
                  <a:lnTo>
                    <a:pt x="832" y="671"/>
                  </a:lnTo>
                  <a:lnTo>
                    <a:pt x="751" y="751"/>
                  </a:lnTo>
                  <a:lnTo>
                    <a:pt x="671" y="832"/>
                  </a:lnTo>
                  <a:lnTo>
                    <a:pt x="564" y="886"/>
                  </a:lnTo>
                  <a:lnTo>
                    <a:pt x="430" y="912"/>
                  </a:lnTo>
                  <a:lnTo>
                    <a:pt x="322" y="939"/>
                  </a:lnTo>
                  <a:lnTo>
                    <a:pt x="188" y="966"/>
                  </a:lnTo>
                  <a:lnTo>
                    <a:pt x="81" y="1020"/>
                  </a:lnTo>
                  <a:lnTo>
                    <a:pt x="27" y="1127"/>
                  </a:lnTo>
                  <a:lnTo>
                    <a:pt x="0" y="1234"/>
                  </a:lnTo>
                  <a:lnTo>
                    <a:pt x="27" y="1368"/>
                  </a:lnTo>
                  <a:lnTo>
                    <a:pt x="81" y="1476"/>
                  </a:lnTo>
                  <a:lnTo>
                    <a:pt x="188" y="1529"/>
                  </a:lnTo>
                  <a:lnTo>
                    <a:pt x="322" y="1556"/>
                  </a:lnTo>
                  <a:lnTo>
                    <a:pt x="564" y="1529"/>
                  </a:lnTo>
                  <a:lnTo>
                    <a:pt x="805" y="1449"/>
                  </a:lnTo>
                  <a:lnTo>
                    <a:pt x="993" y="1342"/>
                  </a:lnTo>
                  <a:lnTo>
                    <a:pt x="1181" y="1181"/>
                  </a:lnTo>
                  <a:lnTo>
                    <a:pt x="1342" y="1020"/>
                  </a:lnTo>
                  <a:lnTo>
                    <a:pt x="1449" y="805"/>
                  </a:lnTo>
                  <a:lnTo>
                    <a:pt x="1529" y="564"/>
                  </a:lnTo>
                  <a:lnTo>
                    <a:pt x="1556" y="322"/>
                  </a:lnTo>
                  <a:lnTo>
                    <a:pt x="1529" y="188"/>
                  </a:lnTo>
                  <a:lnTo>
                    <a:pt x="1449" y="81"/>
                  </a:lnTo>
                  <a:lnTo>
                    <a:pt x="1368" y="27"/>
                  </a:lnTo>
                  <a:lnTo>
                    <a:pt x="12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7;p45">
              <a:extLst>
                <a:ext uri="{FF2B5EF4-FFF2-40B4-BE49-F238E27FC236}">
                  <a16:creationId xmlns:a16="http://schemas.microsoft.com/office/drawing/2014/main" id="{0938349A-BE56-484B-B1D7-247939109C96}"/>
                </a:ext>
              </a:extLst>
            </p:cNvPr>
            <p:cNvSpPr/>
            <p:nvPr/>
          </p:nvSpPr>
          <p:spPr>
            <a:xfrm>
              <a:off x="2552525" y="2402800"/>
              <a:ext cx="38925" cy="38250"/>
            </a:xfrm>
            <a:custGeom>
              <a:avLst/>
              <a:gdLst/>
              <a:ahLst/>
              <a:cxnLst/>
              <a:rect l="l" t="t" r="r" b="b"/>
              <a:pathLst>
                <a:path w="1557" h="1530" extrusionOk="0">
                  <a:moveTo>
                    <a:pt x="1127" y="0"/>
                  </a:moveTo>
                  <a:lnTo>
                    <a:pt x="1020" y="81"/>
                  </a:lnTo>
                  <a:lnTo>
                    <a:pt x="966" y="188"/>
                  </a:lnTo>
                  <a:lnTo>
                    <a:pt x="939" y="295"/>
                  </a:lnTo>
                  <a:lnTo>
                    <a:pt x="912" y="429"/>
                  </a:lnTo>
                  <a:lnTo>
                    <a:pt x="886" y="537"/>
                  </a:lnTo>
                  <a:lnTo>
                    <a:pt x="832" y="644"/>
                  </a:lnTo>
                  <a:lnTo>
                    <a:pt x="751" y="724"/>
                  </a:lnTo>
                  <a:lnTo>
                    <a:pt x="671" y="805"/>
                  </a:lnTo>
                  <a:lnTo>
                    <a:pt x="564" y="859"/>
                  </a:lnTo>
                  <a:lnTo>
                    <a:pt x="430" y="912"/>
                  </a:lnTo>
                  <a:lnTo>
                    <a:pt x="322" y="912"/>
                  </a:lnTo>
                  <a:lnTo>
                    <a:pt x="188" y="939"/>
                  </a:lnTo>
                  <a:lnTo>
                    <a:pt x="81" y="1020"/>
                  </a:lnTo>
                  <a:lnTo>
                    <a:pt x="27" y="1100"/>
                  </a:lnTo>
                  <a:lnTo>
                    <a:pt x="0" y="1234"/>
                  </a:lnTo>
                  <a:lnTo>
                    <a:pt x="27" y="1341"/>
                  </a:lnTo>
                  <a:lnTo>
                    <a:pt x="81" y="1449"/>
                  </a:lnTo>
                  <a:lnTo>
                    <a:pt x="188" y="1529"/>
                  </a:lnTo>
                  <a:lnTo>
                    <a:pt x="322" y="1529"/>
                  </a:lnTo>
                  <a:lnTo>
                    <a:pt x="564" y="1502"/>
                  </a:lnTo>
                  <a:lnTo>
                    <a:pt x="805" y="1449"/>
                  </a:lnTo>
                  <a:lnTo>
                    <a:pt x="1020" y="1341"/>
                  </a:lnTo>
                  <a:lnTo>
                    <a:pt x="1181" y="1181"/>
                  </a:lnTo>
                  <a:lnTo>
                    <a:pt x="1342" y="993"/>
                  </a:lnTo>
                  <a:lnTo>
                    <a:pt x="1449" y="778"/>
                  </a:lnTo>
                  <a:lnTo>
                    <a:pt x="1529" y="537"/>
                  </a:lnTo>
                  <a:lnTo>
                    <a:pt x="1556" y="295"/>
                  </a:lnTo>
                  <a:lnTo>
                    <a:pt x="1529" y="188"/>
                  </a:lnTo>
                  <a:lnTo>
                    <a:pt x="1476" y="81"/>
                  </a:lnTo>
                  <a:lnTo>
                    <a:pt x="136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8;p45">
              <a:extLst>
                <a:ext uri="{FF2B5EF4-FFF2-40B4-BE49-F238E27FC236}">
                  <a16:creationId xmlns:a16="http://schemas.microsoft.com/office/drawing/2014/main" id="{B9BBF1A1-7B35-46BA-88AA-7BA1A5DC0A9C}"/>
                </a:ext>
              </a:extLst>
            </p:cNvPr>
            <p:cNvSpPr/>
            <p:nvPr/>
          </p:nvSpPr>
          <p:spPr>
            <a:xfrm>
              <a:off x="2498875" y="2337750"/>
              <a:ext cx="213950" cy="213950"/>
            </a:xfrm>
            <a:custGeom>
              <a:avLst/>
              <a:gdLst/>
              <a:ahLst/>
              <a:cxnLst/>
              <a:rect l="l" t="t" r="r" b="b"/>
              <a:pathLst>
                <a:path w="8558" h="8558" extrusionOk="0">
                  <a:moveTo>
                    <a:pt x="5017" y="617"/>
                  </a:moveTo>
                  <a:lnTo>
                    <a:pt x="5151" y="644"/>
                  </a:lnTo>
                  <a:lnTo>
                    <a:pt x="5312" y="671"/>
                  </a:lnTo>
                  <a:lnTo>
                    <a:pt x="5446" y="724"/>
                  </a:lnTo>
                  <a:lnTo>
                    <a:pt x="5580" y="805"/>
                  </a:lnTo>
                  <a:lnTo>
                    <a:pt x="5687" y="885"/>
                  </a:lnTo>
                  <a:lnTo>
                    <a:pt x="5768" y="993"/>
                  </a:lnTo>
                  <a:lnTo>
                    <a:pt x="5848" y="1127"/>
                  </a:lnTo>
                  <a:lnTo>
                    <a:pt x="5902" y="1261"/>
                  </a:lnTo>
                  <a:lnTo>
                    <a:pt x="5956" y="1341"/>
                  </a:lnTo>
                  <a:lnTo>
                    <a:pt x="6036" y="1422"/>
                  </a:lnTo>
                  <a:lnTo>
                    <a:pt x="6143" y="1449"/>
                  </a:lnTo>
                  <a:lnTo>
                    <a:pt x="6412" y="1449"/>
                  </a:lnTo>
                  <a:lnTo>
                    <a:pt x="6573" y="1476"/>
                  </a:lnTo>
                  <a:lnTo>
                    <a:pt x="6707" y="1502"/>
                  </a:lnTo>
                  <a:lnTo>
                    <a:pt x="6841" y="1556"/>
                  </a:lnTo>
                  <a:lnTo>
                    <a:pt x="6975" y="1636"/>
                  </a:lnTo>
                  <a:lnTo>
                    <a:pt x="7082" y="1744"/>
                  </a:lnTo>
                  <a:lnTo>
                    <a:pt x="7190" y="1878"/>
                  </a:lnTo>
                  <a:lnTo>
                    <a:pt x="7270" y="2012"/>
                  </a:lnTo>
                  <a:lnTo>
                    <a:pt x="7324" y="2173"/>
                  </a:lnTo>
                  <a:lnTo>
                    <a:pt x="7324" y="2334"/>
                  </a:lnTo>
                  <a:lnTo>
                    <a:pt x="7324" y="2468"/>
                  </a:lnTo>
                  <a:lnTo>
                    <a:pt x="7297" y="2629"/>
                  </a:lnTo>
                  <a:lnTo>
                    <a:pt x="7163" y="2602"/>
                  </a:lnTo>
                  <a:lnTo>
                    <a:pt x="7055" y="2575"/>
                  </a:lnTo>
                  <a:lnTo>
                    <a:pt x="6921" y="2575"/>
                  </a:lnTo>
                  <a:lnTo>
                    <a:pt x="6814" y="2602"/>
                  </a:lnTo>
                  <a:lnTo>
                    <a:pt x="6680" y="2629"/>
                  </a:lnTo>
                  <a:lnTo>
                    <a:pt x="6573" y="2683"/>
                  </a:lnTo>
                  <a:lnTo>
                    <a:pt x="6465" y="2763"/>
                  </a:lnTo>
                  <a:lnTo>
                    <a:pt x="6385" y="2844"/>
                  </a:lnTo>
                  <a:lnTo>
                    <a:pt x="6304" y="2951"/>
                  </a:lnTo>
                  <a:lnTo>
                    <a:pt x="6278" y="3058"/>
                  </a:lnTo>
                  <a:lnTo>
                    <a:pt x="6304" y="3166"/>
                  </a:lnTo>
                  <a:lnTo>
                    <a:pt x="6385" y="3273"/>
                  </a:lnTo>
                  <a:lnTo>
                    <a:pt x="6492" y="3353"/>
                  </a:lnTo>
                  <a:lnTo>
                    <a:pt x="6707" y="3353"/>
                  </a:lnTo>
                  <a:lnTo>
                    <a:pt x="6814" y="3273"/>
                  </a:lnTo>
                  <a:lnTo>
                    <a:pt x="6895" y="3219"/>
                  </a:lnTo>
                  <a:lnTo>
                    <a:pt x="7002" y="3192"/>
                  </a:lnTo>
                  <a:lnTo>
                    <a:pt x="7109" y="3219"/>
                  </a:lnTo>
                  <a:lnTo>
                    <a:pt x="7190" y="3300"/>
                  </a:lnTo>
                  <a:lnTo>
                    <a:pt x="7216" y="3300"/>
                  </a:lnTo>
                  <a:lnTo>
                    <a:pt x="7216" y="3326"/>
                  </a:lnTo>
                  <a:lnTo>
                    <a:pt x="7270" y="3326"/>
                  </a:lnTo>
                  <a:lnTo>
                    <a:pt x="7270" y="3353"/>
                  </a:lnTo>
                  <a:lnTo>
                    <a:pt x="7297" y="3353"/>
                  </a:lnTo>
                  <a:lnTo>
                    <a:pt x="7431" y="3434"/>
                  </a:lnTo>
                  <a:lnTo>
                    <a:pt x="7565" y="3514"/>
                  </a:lnTo>
                  <a:lnTo>
                    <a:pt x="7672" y="3622"/>
                  </a:lnTo>
                  <a:lnTo>
                    <a:pt x="7753" y="3729"/>
                  </a:lnTo>
                  <a:lnTo>
                    <a:pt x="7833" y="3863"/>
                  </a:lnTo>
                  <a:lnTo>
                    <a:pt x="7887" y="3997"/>
                  </a:lnTo>
                  <a:lnTo>
                    <a:pt x="7914" y="4131"/>
                  </a:lnTo>
                  <a:lnTo>
                    <a:pt x="7941" y="4265"/>
                  </a:lnTo>
                  <a:lnTo>
                    <a:pt x="7914" y="4480"/>
                  </a:lnTo>
                  <a:lnTo>
                    <a:pt x="7860" y="4641"/>
                  </a:lnTo>
                  <a:lnTo>
                    <a:pt x="7780" y="4829"/>
                  </a:lnTo>
                  <a:lnTo>
                    <a:pt x="7646" y="4963"/>
                  </a:lnTo>
                  <a:lnTo>
                    <a:pt x="7512" y="4802"/>
                  </a:lnTo>
                  <a:lnTo>
                    <a:pt x="7324" y="4695"/>
                  </a:lnTo>
                  <a:lnTo>
                    <a:pt x="7136" y="4614"/>
                  </a:lnTo>
                  <a:lnTo>
                    <a:pt x="6921" y="4587"/>
                  </a:lnTo>
                  <a:lnTo>
                    <a:pt x="6787" y="4614"/>
                  </a:lnTo>
                  <a:lnTo>
                    <a:pt x="6707" y="4668"/>
                  </a:lnTo>
                  <a:lnTo>
                    <a:pt x="6626" y="4775"/>
                  </a:lnTo>
                  <a:lnTo>
                    <a:pt x="6599" y="4882"/>
                  </a:lnTo>
                  <a:lnTo>
                    <a:pt x="6626" y="5016"/>
                  </a:lnTo>
                  <a:lnTo>
                    <a:pt x="6707" y="5124"/>
                  </a:lnTo>
                  <a:lnTo>
                    <a:pt x="6787" y="5177"/>
                  </a:lnTo>
                  <a:lnTo>
                    <a:pt x="6921" y="5204"/>
                  </a:lnTo>
                  <a:lnTo>
                    <a:pt x="7029" y="5231"/>
                  </a:lnTo>
                  <a:lnTo>
                    <a:pt x="7109" y="5285"/>
                  </a:lnTo>
                  <a:lnTo>
                    <a:pt x="7163" y="5365"/>
                  </a:lnTo>
                  <a:lnTo>
                    <a:pt x="7190" y="5473"/>
                  </a:lnTo>
                  <a:lnTo>
                    <a:pt x="7190" y="5499"/>
                  </a:lnTo>
                  <a:lnTo>
                    <a:pt x="7190" y="5526"/>
                  </a:lnTo>
                  <a:lnTo>
                    <a:pt x="7190" y="5553"/>
                  </a:lnTo>
                  <a:lnTo>
                    <a:pt x="7216" y="5580"/>
                  </a:lnTo>
                  <a:lnTo>
                    <a:pt x="7216" y="5607"/>
                  </a:lnTo>
                  <a:lnTo>
                    <a:pt x="7243" y="5633"/>
                  </a:lnTo>
                  <a:lnTo>
                    <a:pt x="7324" y="5768"/>
                  </a:lnTo>
                  <a:lnTo>
                    <a:pt x="7377" y="5902"/>
                  </a:lnTo>
                  <a:lnTo>
                    <a:pt x="7404" y="6036"/>
                  </a:lnTo>
                  <a:lnTo>
                    <a:pt x="7404" y="6197"/>
                  </a:lnTo>
                  <a:lnTo>
                    <a:pt x="7404" y="6331"/>
                  </a:lnTo>
                  <a:lnTo>
                    <a:pt x="7377" y="6465"/>
                  </a:lnTo>
                  <a:lnTo>
                    <a:pt x="7324" y="6626"/>
                  </a:lnTo>
                  <a:lnTo>
                    <a:pt x="7243" y="6733"/>
                  </a:lnTo>
                  <a:lnTo>
                    <a:pt x="7082" y="6921"/>
                  </a:lnTo>
                  <a:lnTo>
                    <a:pt x="6895" y="7055"/>
                  </a:lnTo>
                  <a:lnTo>
                    <a:pt x="6653" y="7136"/>
                  </a:lnTo>
                  <a:lnTo>
                    <a:pt x="6439" y="7189"/>
                  </a:lnTo>
                  <a:lnTo>
                    <a:pt x="6385" y="7055"/>
                  </a:lnTo>
                  <a:lnTo>
                    <a:pt x="6304" y="6948"/>
                  </a:lnTo>
                  <a:lnTo>
                    <a:pt x="6224" y="6841"/>
                  </a:lnTo>
                  <a:lnTo>
                    <a:pt x="6117" y="6760"/>
                  </a:lnTo>
                  <a:lnTo>
                    <a:pt x="5982" y="6680"/>
                  </a:lnTo>
                  <a:lnTo>
                    <a:pt x="5875" y="6653"/>
                  </a:lnTo>
                  <a:lnTo>
                    <a:pt x="5741" y="6599"/>
                  </a:lnTo>
                  <a:lnTo>
                    <a:pt x="5580" y="6599"/>
                  </a:lnTo>
                  <a:lnTo>
                    <a:pt x="5473" y="6626"/>
                  </a:lnTo>
                  <a:lnTo>
                    <a:pt x="5365" y="6680"/>
                  </a:lnTo>
                  <a:lnTo>
                    <a:pt x="5312" y="6787"/>
                  </a:lnTo>
                  <a:lnTo>
                    <a:pt x="5285" y="6894"/>
                  </a:lnTo>
                  <a:lnTo>
                    <a:pt x="5312" y="7028"/>
                  </a:lnTo>
                  <a:lnTo>
                    <a:pt x="5365" y="7136"/>
                  </a:lnTo>
                  <a:lnTo>
                    <a:pt x="5473" y="7189"/>
                  </a:lnTo>
                  <a:lnTo>
                    <a:pt x="5580" y="7216"/>
                  </a:lnTo>
                  <a:lnTo>
                    <a:pt x="5687" y="7243"/>
                  </a:lnTo>
                  <a:lnTo>
                    <a:pt x="5768" y="7270"/>
                  </a:lnTo>
                  <a:lnTo>
                    <a:pt x="5822" y="7350"/>
                  </a:lnTo>
                  <a:lnTo>
                    <a:pt x="5848" y="7431"/>
                  </a:lnTo>
                  <a:lnTo>
                    <a:pt x="5768" y="7565"/>
                  </a:lnTo>
                  <a:lnTo>
                    <a:pt x="5661" y="7699"/>
                  </a:lnTo>
                  <a:lnTo>
                    <a:pt x="5500" y="7780"/>
                  </a:lnTo>
                  <a:lnTo>
                    <a:pt x="5339" y="7860"/>
                  </a:lnTo>
                  <a:lnTo>
                    <a:pt x="5178" y="7887"/>
                  </a:lnTo>
                  <a:lnTo>
                    <a:pt x="4990" y="7887"/>
                  </a:lnTo>
                  <a:lnTo>
                    <a:pt x="4775" y="7833"/>
                  </a:lnTo>
                  <a:lnTo>
                    <a:pt x="4588" y="7806"/>
                  </a:lnTo>
                  <a:lnTo>
                    <a:pt x="4588" y="698"/>
                  </a:lnTo>
                  <a:lnTo>
                    <a:pt x="4802" y="644"/>
                  </a:lnTo>
                  <a:lnTo>
                    <a:pt x="5017" y="617"/>
                  </a:lnTo>
                  <a:close/>
                  <a:moveTo>
                    <a:pt x="3622" y="617"/>
                  </a:moveTo>
                  <a:lnTo>
                    <a:pt x="3810" y="644"/>
                  </a:lnTo>
                  <a:lnTo>
                    <a:pt x="3971" y="698"/>
                  </a:lnTo>
                  <a:lnTo>
                    <a:pt x="3971" y="7833"/>
                  </a:lnTo>
                  <a:lnTo>
                    <a:pt x="3783" y="7914"/>
                  </a:lnTo>
                  <a:lnTo>
                    <a:pt x="3568" y="7940"/>
                  </a:lnTo>
                  <a:lnTo>
                    <a:pt x="3407" y="7914"/>
                  </a:lnTo>
                  <a:lnTo>
                    <a:pt x="3246" y="7887"/>
                  </a:lnTo>
                  <a:lnTo>
                    <a:pt x="3112" y="7833"/>
                  </a:lnTo>
                  <a:lnTo>
                    <a:pt x="3005" y="7753"/>
                  </a:lnTo>
                  <a:lnTo>
                    <a:pt x="2897" y="7672"/>
                  </a:lnTo>
                  <a:lnTo>
                    <a:pt x="2790" y="7565"/>
                  </a:lnTo>
                  <a:lnTo>
                    <a:pt x="2710" y="7431"/>
                  </a:lnTo>
                  <a:lnTo>
                    <a:pt x="2656" y="7297"/>
                  </a:lnTo>
                  <a:lnTo>
                    <a:pt x="2602" y="7216"/>
                  </a:lnTo>
                  <a:lnTo>
                    <a:pt x="2549" y="7136"/>
                  </a:lnTo>
                  <a:lnTo>
                    <a:pt x="2468" y="7109"/>
                  </a:lnTo>
                  <a:lnTo>
                    <a:pt x="2361" y="7082"/>
                  </a:lnTo>
                  <a:lnTo>
                    <a:pt x="2334" y="7082"/>
                  </a:lnTo>
                  <a:lnTo>
                    <a:pt x="2146" y="7109"/>
                  </a:lnTo>
                  <a:lnTo>
                    <a:pt x="2012" y="7082"/>
                  </a:lnTo>
                  <a:lnTo>
                    <a:pt x="1851" y="7055"/>
                  </a:lnTo>
                  <a:lnTo>
                    <a:pt x="1717" y="6975"/>
                  </a:lnTo>
                  <a:lnTo>
                    <a:pt x="1583" y="6894"/>
                  </a:lnTo>
                  <a:lnTo>
                    <a:pt x="1476" y="6787"/>
                  </a:lnTo>
                  <a:lnTo>
                    <a:pt x="1395" y="6680"/>
                  </a:lnTo>
                  <a:lnTo>
                    <a:pt x="1288" y="6519"/>
                  </a:lnTo>
                  <a:lnTo>
                    <a:pt x="1261" y="6385"/>
                  </a:lnTo>
                  <a:lnTo>
                    <a:pt x="1234" y="6224"/>
                  </a:lnTo>
                  <a:lnTo>
                    <a:pt x="1234" y="6063"/>
                  </a:lnTo>
                  <a:lnTo>
                    <a:pt x="1288" y="5902"/>
                  </a:lnTo>
                  <a:lnTo>
                    <a:pt x="1422" y="5955"/>
                  </a:lnTo>
                  <a:lnTo>
                    <a:pt x="1744" y="5955"/>
                  </a:lnTo>
                  <a:lnTo>
                    <a:pt x="1905" y="5902"/>
                  </a:lnTo>
                  <a:lnTo>
                    <a:pt x="2039" y="5821"/>
                  </a:lnTo>
                  <a:lnTo>
                    <a:pt x="2200" y="5714"/>
                  </a:lnTo>
                  <a:lnTo>
                    <a:pt x="2254" y="5607"/>
                  </a:lnTo>
                  <a:lnTo>
                    <a:pt x="2280" y="5499"/>
                  </a:lnTo>
                  <a:lnTo>
                    <a:pt x="2254" y="5365"/>
                  </a:lnTo>
                  <a:lnTo>
                    <a:pt x="2200" y="5285"/>
                  </a:lnTo>
                  <a:lnTo>
                    <a:pt x="2093" y="5204"/>
                  </a:lnTo>
                  <a:lnTo>
                    <a:pt x="1959" y="5177"/>
                  </a:lnTo>
                  <a:lnTo>
                    <a:pt x="1851" y="5204"/>
                  </a:lnTo>
                  <a:lnTo>
                    <a:pt x="1744" y="5285"/>
                  </a:lnTo>
                  <a:lnTo>
                    <a:pt x="1663" y="5338"/>
                  </a:lnTo>
                  <a:lnTo>
                    <a:pt x="1556" y="5338"/>
                  </a:lnTo>
                  <a:lnTo>
                    <a:pt x="1449" y="5312"/>
                  </a:lnTo>
                  <a:lnTo>
                    <a:pt x="1368" y="5258"/>
                  </a:lnTo>
                  <a:lnTo>
                    <a:pt x="1342" y="5231"/>
                  </a:lnTo>
                  <a:lnTo>
                    <a:pt x="1315" y="5231"/>
                  </a:lnTo>
                  <a:lnTo>
                    <a:pt x="1315" y="5204"/>
                  </a:lnTo>
                  <a:lnTo>
                    <a:pt x="1261" y="5204"/>
                  </a:lnTo>
                  <a:lnTo>
                    <a:pt x="1127" y="5124"/>
                  </a:lnTo>
                  <a:lnTo>
                    <a:pt x="993" y="5043"/>
                  </a:lnTo>
                  <a:lnTo>
                    <a:pt x="886" y="4936"/>
                  </a:lnTo>
                  <a:lnTo>
                    <a:pt x="805" y="4829"/>
                  </a:lnTo>
                  <a:lnTo>
                    <a:pt x="725" y="4695"/>
                  </a:lnTo>
                  <a:lnTo>
                    <a:pt x="671" y="4560"/>
                  </a:lnTo>
                  <a:lnTo>
                    <a:pt x="644" y="4426"/>
                  </a:lnTo>
                  <a:lnTo>
                    <a:pt x="617" y="4265"/>
                  </a:lnTo>
                  <a:lnTo>
                    <a:pt x="644" y="4078"/>
                  </a:lnTo>
                  <a:lnTo>
                    <a:pt x="698" y="3890"/>
                  </a:lnTo>
                  <a:lnTo>
                    <a:pt x="805" y="3729"/>
                  </a:lnTo>
                  <a:lnTo>
                    <a:pt x="912" y="3568"/>
                  </a:lnTo>
                  <a:lnTo>
                    <a:pt x="1046" y="3729"/>
                  </a:lnTo>
                  <a:lnTo>
                    <a:pt x="1234" y="3863"/>
                  </a:lnTo>
                  <a:lnTo>
                    <a:pt x="1422" y="3943"/>
                  </a:lnTo>
                  <a:lnTo>
                    <a:pt x="1637" y="3970"/>
                  </a:lnTo>
                  <a:lnTo>
                    <a:pt x="1771" y="3943"/>
                  </a:lnTo>
                  <a:lnTo>
                    <a:pt x="1878" y="3863"/>
                  </a:lnTo>
                  <a:lnTo>
                    <a:pt x="1932" y="3783"/>
                  </a:lnTo>
                  <a:lnTo>
                    <a:pt x="1959" y="3648"/>
                  </a:lnTo>
                  <a:lnTo>
                    <a:pt x="1932" y="3541"/>
                  </a:lnTo>
                  <a:lnTo>
                    <a:pt x="1878" y="3434"/>
                  </a:lnTo>
                  <a:lnTo>
                    <a:pt x="1771" y="3380"/>
                  </a:lnTo>
                  <a:lnTo>
                    <a:pt x="1637" y="3353"/>
                  </a:lnTo>
                  <a:lnTo>
                    <a:pt x="1556" y="3326"/>
                  </a:lnTo>
                  <a:lnTo>
                    <a:pt x="1476" y="3273"/>
                  </a:lnTo>
                  <a:lnTo>
                    <a:pt x="1422" y="3192"/>
                  </a:lnTo>
                  <a:lnTo>
                    <a:pt x="1395" y="3085"/>
                  </a:lnTo>
                  <a:lnTo>
                    <a:pt x="1395" y="3058"/>
                  </a:lnTo>
                  <a:lnTo>
                    <a:pt x="1368" y="3031"/>
                  </a:lnTo>
                  <a:lnTo>
                    <a:pt x="1368" y="3005"/>
                  </a:lnTo>
                  <a:lnTo>
                    <a:pt x="1368" y="2978"/>
                  </a:lnTo>
                  <a:lnTo>
                    <a:pt x="1342" y="2951"/>
                  </a:lnTo>
                  <a:lnTo>
                    <a:pt x="1342" y="2924"/>
                  </a:lnTo>
                  <a:lnTo>
                    <a:pt x="1261" y="2790"/>
                  </a:lnTo>
                  <a:lnTo>
                    <a:pt x="1207" y="2656"/>
                  </a:lnTo>
                  <a:lnTo>
                    <a:pt x="1154" y="2495"/>
                  </a:lnTo>
                  <a:lnTo>
                    <a:pt x="1154" y="2361"/>
                  </a:lnTo>
                  <a:lnTo>
                    <a:pt x="1154" y="2227"/>
                  </a:lnTo>
                  <a:lnTo>
                    <a:pt x="1207" y="2066"/>
                  </a:lnTo>
                  <a:lnTo>
                    <a:pt x="1261" y="1932"/>
                  </a:lnTo>
                  <a:lnTo>
                    <a:pt x="1342" y="1797"/>
                  </a:lnTo>
                  <a:lnTo>
                    <a:pt x="1476" y="1636"/>
                  </a:lnTo>
                  <a:lnTo>
                    <a:pt x="1690" y="1502"/>
                  </a:lnTo>
                  <a:lnTo>
                    <a:pt x="1905" y="1395"/>
                  </a:lnTo>
                  <a:lnTo>
                    <a:pt x="2146" y="1368"/>
                  </a:lnTo>
                  <a:lnTo>
                    <a:pt x="2200" y="1502"/>
                  </a:lnTo>
                  <a:lnTo>
                    <a:pt x="2254" y="1610"/>
                  </a:lnTo>
                  <a:lnTo>
                    <a:pt x="2361" y="1690"/>
                  </a:lnTo>
                  <a:lnTo>
                    <a:pt x="2468" y="1797"/>
                  </a:lnTo>
                  <a:lnTo>
                    <a:pt x="2576" y="1851"/>
                  </a:lnTo>
                  <a:lnTo>
                    <a:pt x="2710" y="1905"/>
                  </a:lnTo>
                  <a:lnTo>
                    <a:pt x="2844" y="1932"/>
                  </a:lnTo>
                  <a:lnTo>
                    <a:pt x="2978" y="1958"/>
                  </a:lnTo>
                  <a:lnTo>
                    <a:pt x="3085" y="1932"/>
                  </a:lnTo>
                  <a:lnTo>
                    <a:pt x="3193" y="1851"/>
                  </a:lnTo>
                  <a:lnTo>
                    <a:pt x="3273" y="1771"/>
                  </a:lnTo>
                  <a:lnTo>
                    <a:pt x="3273" y="1636"/>
                  </a:lnTo>
                  <a:lnTo>
                    <a:pt x="3273" y="1529"/>
                  </a:lnTo>
                  <a:lnTo>
                    <a:pt x="3193" y="1422"/>
                  </a:lnTo>
                  <a:lnTo>
                    <a:pt x="3085" y="1368"/>
                  </a:lnTo>
                  <a:lnTo>
                    <a:pt x="2978" y="1341"/>
                  </a:lnTo>
                  <a:lnTo>
                    <a:pt x="2871" y="1315"/>
                  </a:lnTo>
                  <a:lnTo>
                    <a:pt x="2817" y="1261"/>
                  </a:lnTo>
                  <a:lnTo>
                    <a:pt x="2737" y="1207"/>
                  </a:lnTo>
                  <a:lnTo>
                    <a:pt x="2710" y="1127"/>
                  </a:lnTo>
                  <a:lnTo>
                    <a:pt x="2790" y="993"/>
                  </a:lnTo>
                  <a:lnTo>
                    <a:pt x="2924" y="859"/>
                  </a:lnTo>
                  <a:lnTo>
                    <a:pt x="3058" y="751"/>
                  </a:lnTo>
                  <a:lnTo>
                    <a:pt x="3219" y="671"/>
                  </a:lnTo>
                  <a:lnTo>
                    <a:pt x="3434" y="644"/>
                  </a:lnTo>
                  <a:lnTo>
                    <a:pt x="3622" y="617"/>
                  </a:lnTo>
                  <a:close/>
                  <a:moveTo>
                    <a:pt x="3702" y="0"/>
                  </a:moveTo>
                  <a:lnTo>
                    <a:pt x="3354" y="27"/>
                  </a:lnTo>
                  <a:lnTo>
                    <a:pt x="3032" y="81"/>
                  </a:lnTo>
                  <a:lnTo>
                    <a:pt x="3005" y="107"/>
                  </a:lnTo>
                  <a:lnTo>
                    <a:pt x="2763" y="215"/>
                  </a:lnTo>
                  <a:lnTo>
                    <a:pt x="2549" y="349"/>
                  </a:lnTo>
                  <a:lnTo>
                    <a:pt x="2361" y="537"/>
                  </a:lnTo>
                  <a:lnTo>
                    <a:pt x="2200" y="751"/>
                  </a:lnTo>
                  <a:lnTo>
                    <a:pt x="1985" y="751"/>
                  </a:lnTo>
                  <a:lnTo>
                    <a:pt x="1798" y="805"/>
                  </a:lnTo>
                  <a:lnTo>
                    <a:pt x="1610" y="859"/>
                  </a:lnTo>
                  <a:lnTo>
                    <a:pt x="1422" y="939"/>
                  </a:lnTo>
                  <a:lnTo>
                    <a:pt x="1261" y="1019"/>
                  </a:lnTo>
                  <a:lnTo>
                    <a:pt x="1100" y="1154"/>
                  </a:lnTo>
                  <a:lnTo>
                    <a:pt x="939" y="1288"/>
                  </a:lnTo>
                  <a:lnTo>
                    <a:pt x="832" y="1449"/>
                  </a:lnTo>
                  <a:lnTo>
                    <a:pt x="725" y="1610"/>
                  </a:lnTo>
                  <a:lnTo>
                    <a:pt x="644" y="1797"/>
                  </a:lnTo>
                  <a:lnTo>
                    <a:pt x="564" y="2012"/>
                  </a:lnTo>
                  <a:lnTo>
                    <a:pt x="537" y="2200"/>
                  </a:lnTo>
                  <a:lnTo>
                    <a:pt x="537" y="2388"/>
                  </a:lnTo>
                  <a:lnTo>
                    <a:pt x="564" y="2602"/>
                  </a:lnTo>
                  <a:lnTo>
                    <a:pt x="590" y="2790"/>
                  </a:lnTo>
                  <a:lnTo>
                    <a:pt x="671" y="2978"/>
                  </a:lnTo>
                  <a:lnTo>
                    <a:pt x="510" y="3112"/>
                  </a:lnTo>
                  <a:lnTo>
                    <a:pt x="376" y="3246"/>
                  </a:lnTo>
                  <a:lnTo>
                    <a:pt x="269" y="3380"/>
                  </a:lnTo>
                  <a:lnTo>
                    <a:pt x="188" y="3541"/>
                  </a:lnTo>
                  <a:lnTo>
                    <a:pt x="108" y="3729"/>
                  </a:lnTo>
                  <a:lnTo>
                    <a:pt x="54" y="3890"/>
                  </a:lnTo>
                  <a:lnTo>
                    <a:pt x="27" y="4078"/>
                  </a:lnTo>
                  <a:lnTo>
                    <a:pt x="0" y="4265"/>
                  </a:lnTo>
                  <a:lnTo>
                    <a:pt x="27" y="4480"/>
                  </a:lnTo>
                  <a:lnTo>
                    <a:pt x="54" y="4668"/>
                  </a:lnTo>
                  <a:lnTo>
                    <a:pt x="108" y="4856"/>
                  </a:lnTo>
                  <a:lnTo>
                    <a:pt x="188" y="5043"/>
                  </a:lnTo>
                  <a:lnTo>
                    <a:pt x="295" y="5204"/>
                  </a:lnTo>
                  <a:lnTo>
                    <a:pt x="429" y="5338"/>
                  </a:lnTo>
                  <a:lnTo>
                    <a:pt x="564" y="5473"/>
                  </a:lnTo>
                  <a:lnTo>
                    <a:pt x="725" y="5607"/>
                  </a:lnTo>
                  <a:lnTo>
                    <a:pt x="644" y="5902"/>
                  </a:lnTo>
                  <a:lnTo>
                    <a:pt x="617" y="6197"/>
                  </a:lnTo>
                  <a:lnTo>
                    <a:pt x="644" y="6492"/>
                  </a:lnTo>
                  <a:lnTo>
                    <a:pt x="725" y="6787"/>
                  </a:lnTo>
                  <a:lnTo>
                    <a:pt x="859" y="7002"/>
                  </a:lnTo>
                  <a:lnTo>
                    <a:pt x="993" y="7189"/>
                  </a:lnTo>
                  <a:lnTo>
                    <a:pt x="1154" y="7350"/>
                  </a:lnTo>
                  <a:lnTo>
                    <a:pt x="1315" y="7484"/>
                  </a:lnTo>
                  <a:lnTo>
                    <a:pt x="1503" y="7592"/>
                  </a:lnTo>
                  <a:lnTo>
                    <a:pt x="1717" y="7645"/>
                  </a:lnTo>
                  <a:lnTo>
                    <a:pt x="1932" y="7699"/>
                  </a:lnTo>
                  <a:lnTo>
                    <a:pt x="2173" y="7726"/>
                  </a:lnTo>
                  <a:lnTo>
                    <a:pt x="2280" y="7914"/>
                  </a:lnTo>
                  <a:lnTo>
                    <a:pt x="2415" y="8075"/>
                  </a:lnTo>
                  <a:lnTo>
                    <a:pt x="2549" y="8209"/>
                  </a:lnTo>
                  <a:lnTo>
                    <a:pt x="2737" y="8316"/>
                  </a:lnTo>
                  <a:lnTo>
                    <a:pt x="2897" y="8423"/>
                  </a:lnTo>
                  <a:lnTo>
                    <a:pt x="3112" y="8477"/>
                  </a:lnTo>
                  <a:lnTo>
                    <a:pt x="3327" y="8531"/>
                  </a:lnTo>
                  <a:lnTo>
                    <a:pt x="3541" y="8557"/>
                  </a:lnTo>
                  <a:lnTo>
                    <a:pt x="3568" y="8557"/>
                  </a:lnTo>
                  <a:lnTo>
                    <a:pt x="3756" y="8531"/>
                  </a:lnTo>
                  <a:lnTo>
                    <a:pt x="3944" y="8504"/>
                  </a:lnTo>
                  <a:lnTo>
                    <a:pt x="4131" y="8450"/>
                  </a:lnTo>
                  <a:lnTo>
                    <a:pt x="4319" y="8370"/>
                  </a:lnTo>
                  <a:lnTo>
                    <a:pt x="4668" y="8450"/>
                  </a:lnTo>
                  <a:lnTo>
                    <a:pt x="4909" y="8504"/>
                  </a:lnTo>
                  <a:lnTo>
                    <a:pt x="5339" y="8504"/>
                  </a:lnTo>
                  <a:lnTo>
                    <a:pt x="5526" y="8450"/>
                  </a:lnTo>
                  <a:lnTo>
                    <a:pt x="5553" y="8450"/>
                  </a:lnTo>
                  <a:lnTo>
                    <a:pt x="5795" y="8343"/>
                  </a:lnTo>
                  <a:lnTo>
                    <a:pt x="6009" y="8182"/>
                  </a:lnTo>
                  <a:lnTo>
                    <a:pt x="6197" y="8021"/>
                  </a:lnTo>
                  <a:lnTo>
                    <a:pt x="6358" y="7806"/>
                  </a:lnTo>
                  <a:lnTo>
                    <a:pt x="6385" y="7806"/>
                  </a:lnTo>
                  <a:lnTo>
                    <a:pt x="6573" y="7780"/>
                  </a:lnTo>
                  <a:lnTo>
                    <a:pt x="6787" y="7753"/>
                  </a:lnTo>
                  <a:lnTo>
                    <a:pt x="6975" y="7699"/>
                  </a:lnTo>
                  <a:lnTo>
                    <a:pt x="7136" y="7619"/>
                  </a:lnTo>
                  <a:lnTo>
                    <a:pt x="7324" y="7511"/>
                  </a:lnTo>
                  <a:lnTo>
                    <a:pt x="7485" y="7404"/>
                  </a:lnTo>
                  <a:lnTo>
                    <a:pt x="7619" y="7270"/>
                  </a:lnTo>
                  <a:lnTo>
                    <a:pt x="7753" y="7109"/>
                  </a:lnTo>
                  <a:lnTo>
                    <a:pt x="7860" y="6921"/>
                  </a:lnTo>
                  <a:lnTo>
                    <a:pt x="7941" y="6733"/>
                  </a:lnTo>
                  <a:lnTo>
                    <a:pt x="7994" y="6546"/>
                  </a:lnTo>
                  <a:lnTo>
                    <a:pt x="8021" y="6358"/>
                  </a:lnTo>
                  <a:lnTo>
                    <a:pt x="8021" y="6143"/>
                  </a:lnTo>
                  <a:lnTo>
                    <a:pt x="8021" y="5955"/>
                  </a:lnTo>
                  <a:lnTo>
                    <a:pt x="7968" y="5741"/>
                  </a:lnTo>
                  <a:lnTo>
                    <a:pt x="7914" y="5553"/>
                  </a:lnTo>
                  <a:lnTo>
                    <a:pt x="8048" y="5446"/>
                  </a:lnTo>
                  <a:lnTo>
                    <a:pt x="8182" y="5312"/>
                  </a:lnTo>
                  <a:lnTo>
                    <a:pt x="8289" y="5151"/>
                  </a:lnTo>
                  <a:lnTo>
                    <a:pt x="8397" y="4990"/>
                  </a:lnTo>
                  <a:lnTo>
                    <a:pt x="8450" y="4829"/>
                  </a:lnTo>
                  <a:lnTo>
                    <a:pt x="8504" y="4641"/>
                  </a:lnTo>
                  <a:lnTo>
                    <a:pt x="8558" y="4480"/>
                  </a:lnTo>
                  <a:lnTo>
                    <a:pt x="8558" y="4265"/>
                  </a:lnTo>
                  <a:lnTo>
                    <a:pt x="8558" y="4078"/>
                  </a:lnTo>
                  <a:lnTo>
                    <a:pt x="8504" y="3890"/>
                  </a:lnTo>
                  <a:lnTo>
                    <a:pt x="8450" y="3702"/>
                  </a:lnTo>
                  <a:lnTo>
                    <a:pt x="8370" y="3514"/>
                  </a:lnTo>
                  <a:lnTo>
                    <a:pt x="8263" y="3353"/>
                  </a:lnTo>
                  <a:lnTo>
                    <a:pt x="8129" y="3192"/>
                  </a:lnTo>
                  <a:lnTo>
                    <a:pt x="7994" y="3058"/>
                  </a:lnTo>
                  <a:lnTo>
                    <a:pt x="7833" y="2951"/>
                  </a:lnTo>
                  <a:lnTo>
                    <a:pt x="7914" y="2656"/>
                  </a:lnTo>
                  <a:lnTo>
                    <a:pt x="7941" y="2361"/>
                  </a:lnTo>
                  <a:lnTo>
                    <a:pt x="7914" y="2066"/>
                  </a:lnTo>
                  <a:lnTo>
                    <a:pt x="7833" y="1771"/>
                  </a:lnTo>
                  <a:lnTo>
                    <a:pt x="7726" y="1556"/>
                  </a:lnTo>
                  <a:lnTo>
                    <a:pt x="7565" y="1368"/>
                  </a:lnTo>
                  <a:lnTo>
                    <a:pt x="7431" y="1207"/>
                  </a:lnTo>
                  <a:lnTo>
                    <a:pt x="7243" y="1073"/>
                  </a:lnTo>
                  <a:lnTo>
                    <a:pt x="7055" y="966"/>
                  </a:lnTo>
                  <a:lnTo>
                    <a:pt x="6841" y="885"/>
                  </a:lnTo>
                  <a:lnTo>
                    <a:pt x="6626" y="832"/>
                  </a:lnTo>
                  <a:lnTo>
                    <a:pt x="6412" y="832"/>
                  </a:lnTo>
                  <a:lnTo>
                    <a:pt x="6278" y="644"/>
                  </a:lnTo>
                  <a:lnTo>
                    <a:pt x="6143" y="483"/>
                  </a:lnTo>
                  <a:lnTo>
                    <a:pt x="6009" y="349"/>
                  </a:lnTo>
                  <a:lnTo>
                    <a:pt x="5848" y="242"/>
                  </a:lnTo>
                  <a:lnTo>
                    <a:pt x="5661" y="134"/>
                  </a:lnTo>
                  <a:lnTo>
                    <a:pt x="5446" y="54"/>
                  </a:lnTo>
                  <a:lnTo>
                    <a:pt x="5258" y="27"/>
                  </a:lnTo>
                  <a:lnTo>
                    <a:pt x="5017" y="0"/>
                  </a:lnTo>
                  <a:lnTo>
                    <a:pt x="4829" y="0"/>
                  </a:lnTo>
                  <a:lnTo>
                    <a:pt x="4641" y="54"/>
                  </a:lnTo>
                  <a:lnTo>
                    <a:pt x="4453" y="107"/>
                  </a:lnTo>
                  <a:lnTo>
                    <a:pt x="4292" y="161"/>
                  </a:lnTo>
                  <a:lnTo>
                    <a:pt x="4131" y="107"/>
                  </a:lnTo>
                  <a:lnTo>
                    <a:pt x="3997" y="54"/>
                  </a:lnTo>
                  <a:lnTo>
                    <a:pt x="3836" y="27"/>
                  </a:lnTo>
                  <a:lnTo>
                    <a:pt x="370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9;p45">
              <a:extLst>
                <a:ext uri="{FF2B5EF4-FFF2-40B4-BE49-F238E27FC236}">
                  <a16:creationId xmlns:a16="http://schemas.microsoft.com/office/drawing/2014/main" id="{3B1FA984-DB5E-4D2F-AB2E-63D108FAA8A0}"/>
                </a:ext>
              </a:extLst>
            </p:cNvPr>
            <p:cNvSpPr/>
            <p:nvPr/>
          </p:nvSpPr>
          <p:spPr>
            <a:xfrm>
              <a:off x="2616225" y="2382675"/>
              <a:ext cx="38925" cy="38925"/>
            </a:xfrm>
            <a:custGeom>
              <a:avLst/>
              <a:gdLst/>
              <a:ahLst/>
              <a:cxnLst/>
              <a:rect l="l" t="t" r="r" b="b"/>
              <a:pathLst>
                <a:path w="1557" h="1557" extrusionOk="0">
                  <a:moveTo>
                    <a:pt x="1262" y="0"/>
                  </a:moveTo>
                  <a:lnTo>
                    <a:pt x="993" y="27"/>
                  </a:lnTo>
                  <a:lnTo>
                    <a:pt x="779" y="81"/>
                  </a:lnTo>
                  <a:lnTo>
                    <a:pt x="564" y="215"/>
                  </a:lnTo>
                  <a:lnTo>
                    <a:pt x="376" y="349"/>
                  </a:lnTo>
                  <a:lnTo>
                    <a:pt x="215" y="537"/>
                  </a:lnTo>
                  <a:lnTo>
                    <a:pt x="108" y="752"/>
                  </a:lnTo>
                  <a:lnTo>
                    <a:pt x="28" y="993"/>
                  </a:lnTo>
                  <a:lnTo>
                    <a:pt x="1" y="1234"/>
                  </a:lnTo>
                  <a:lnTo>
                    <a:pt x="28" y="1369"/>
                  </a:lnTo>
                  <a:lnTo>
                    <a:pt x="108" y="1449"/>
                  </a:lnTo>
                  <a:lnTo>
                    <a:pt x="189" y="1529"/>
                  </a:lnTo>
                  <a:lnTo>
                    <a:pt x="323" y="1556"/>
                  </a:lnTo>
                  <a:lnTo>
                    <a:pt x="430" y="1529"/>
                  </a:lnTo>
                  <a:lnTo>
                    <a:pt x="537" y="1449"/>
                  </a:lnTo>
                  <a:lnTo>
                    <a:pt x="618" y="1369"/>
                  </a:lnTo>
                  <a:lnTo>
                    <a:pt x="645" y="1234"/>
                  </a:lnTo>
                  <a:lnTo>
                    <a:pt x="645" y="1100"/>
                  </a:lnTo>
                  <a:lnTo>
                    <a:pt x="671" y="993"/>
                  </a:lnTo>
                  <a:lnTo>
                    <a:pt x="752" y="886"/>
                  </a:lnTo>
                  <a:lnTo>
                    <a:pt x="806" y="805"/>
                  </a:lnTo>
                  <a:lnTo>
                    <a:pt x="913" y="725"/>
                  </a:lnTo>
                  <a:lnTo>
                    <a:pt x="1020" y="671"/>
                  </a:lnTo>
                  <a:lnTo>
                    <a:pt x="1128" y="617"/>
                  </a:lnTo>
                  <a:lnTo>
                    <a:pt x="1262" y="617"/>
                  </a:lnTo>
                  <a:lnTo>
                    <a:pt x="1369" y="591"/>
                  </a:lnTo>
                  <a:lnTo>
                    <a:pt x="1476" y="510"/>
                  </a:lnTo>
                  <a:lnTo>
                    <a:pt x="1530" y="430"/>
                  </a:lnTo>
                  <a:lnTo>
                    <a:pt x="1557" y="295"/>
                  </a:lnTo>
                  <a:lnTo>
                    <a:pt x="1530" y="188"/>
                  </a:lnTo>
                  <a:lnTo>
                    <a:pt x="1476" y="81"/>
                  </a:lnTo>
                  <a:lnTo>
                    <a:pt x="1369" y="27"/>
                  </a:lnTo>
                  <a:lnTo>
                    <a:pt x="126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10;p45">
              <a:extLst>
                <a:ext uri="{FF2B5EF4-FFF2-40B4-BE49-F238E27FC236}">
                  <a16:creationId xmlns:a16="http://schemas.microsoft.com/office/drawing/2014/main" id="{146A8709-52C9-4A8A-9348-4990B53B3ADF}"/>
                </a:ext>
              </a:extLst>
            </p:cNvPr>
            <p:cNvSpPr/>
            <p:nvPr/>
          </p:nvSpPr>
          <p:spPr>
            <a:xfrm>
              <a:off x="2620250" y="2447725"/>
              <a:ext cx="38925" cy="38925"/>
            </a:xfrm>
            <a:custGeom>
              <a:avLst/>
              <a:gdLst/>
              <a:ahLst/>
              <a:cxnLst/>
              <a:rect l="l" t="t" r="r" b="b"/>
              <a:pathLst>
                <a:path w="1557" h="1557" extrusionOk="0">
                  <a:moveTo>
                    <a:pt x="1262" y="1"/>
                  </a:moveTo>
                  <a:lnTo>
                    <a:pt x="993" y="27"/>
                  </a:lnTo>
                  <a:lnTo>
                    <a:pt x="779" y="108"/>
                  </a:lnTo>
                  <a:lnTo>
                    <a:pt x="564" y="215"/>
                  </a:lnTo>
                  <a:lnTo>
                    <a:pt x="376" y="376"/>
                  </a:lnTo>
                  <a:lnTo>
                    <a:pt x="215" y="564"/>
                  </a:lnTo>
                  <a:lnTo>
                    <a:pt x="108" y="778"/>
                  </a:lnTo>
                  <a:lnTo>
                    <a:pt x="28" y="993"/>
                  </a:lnTo>
                  <a:lnTo>
                    <a:pt x="1" y="1261"/>
                  </a:lnTo>
                  <a:lnTo>
                    <a:pt x="28" y="1369"/>
                  </a:lnTo>
                  <a:lnTo>
                    <a:pt x="108" y="1476"/>
                  </a:lnTo>
                  <a:lnTo>
                    <a:pt x="189" y="1530"/>
                  </a:lnTo>
                  <a:lnTo>
                    <a:pt x="323" y="1556"/>
                  </a:lnTo>
                  <a:lnTo>
                    <a:pt x="430" y="1530"/>
                  </a:lnTo>
                  <a:lnTo>
                    <a:pt x="537" y="1476"/>
                  </a:lnTo>
                  <a:lnTo>
                    <a:pt x="618" y="1369"/>
                  </a:lnTo>
                  <a:lnTo>
                    <a:pt x="618" y="1261"/>
                  </a:lnTo>
                  <a:lnTo>
                    <a:pt x="645" y="1127"/>
                  </a:lnTo>
                  <a:lnTo>
                    <a:pt x="671" y="1020"/>
                  </a:lnTo>
                  <a:lnTo>
                    <a:pt x="725" y="913"/>
                  </a:lnTo>
                  <a:lnTo>
                    <a:pt x="806" y="805"/>
                  </a:lnTo>
                  <a:lnTo>
                    <a:pt x="913" y="725"/>
                  </a:lnTo>
                  <a:lnTo>
                    <a:pt x="1020" y="671"/>
                  </a:lnTo>
                  <a:lnTo>
                    <a:pt x="1127" y="644"/>
                  </a:lnTo>
                  <a:lnTo>
                    <a:pt x="1262" y="617"/>
                  </a:lnTo>
                  <a:lnTo>
                    <a:pt x="1369" y="591"/>
                  </a:lnTo>
                  <a:lnTo>
                    <a:pt x="1476" y="537"/>
                  </a:lnTo>
                  <a:lnTo>
                    <a:pt x="1530" y="430"/>
                  </a:lnTo>
                  <a:lnTo>
                    <a:pt x="1557" y="322"/>
                  </a:lnTo>
                  <a:lnTo>
                    <a:pt x="1530" y="188"/>
                  </a:lnTo>
                  <a:lnTo>
                    <a:pt x="1476" y="108"/>
                  </a:lnTo>
                  <a:lnTo>
                    <a:pt x="1369" y="27"/>
                  </a:lnTo>
                  <a:lnTo>
                    <a:pt x="126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" name="Google Shape;900;p37">
            <a:extLst>
              <a:ext uri="{FF2B5EF4-FFF2-40B4-BE49-F238E27FC236}">
                <a16:creationId xmlns:a16="http://schemas.microsoft.com/office/drawing/2014/main" id="{17BCDA51-3688-47AB-82F5-E5F417675DFB}"/>
              </a:ext>
            </a:extLst>
          </p:cNvPr>
          <p:cNvSpPr txBox="1">
            <a:spLocks/>
          </p:cNvSpPr>
          <p:nvPr/>
        </p:nvSpPr>
        <p:spPr>
          <a:xfrm>
            <a:off x="1710267" y="3088216"/>
            <a:ext cx="6206065" cy="823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aleway"/>
              <a:buNone/>
              <a:defRPr sz="16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aleway"/>
              <a:buNone/>
              <a:defRPr sz="16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aleway"/>
              <a:buNone/>
              <a:defRPr sz="16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aleway"/>
              <a:buNone/>
              <a:defRPr sz="16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aleway"/>
              <a:buNone/>
              <a:defRPr sz="16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aleway"/>
              <a:buNone/>
              <a:defRPr sz="16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aleway"/>
              <a:buNone/>
              <a:defRPr sz="16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aleway"/>
              <a:buNone/>
              <a:defRPr sz="16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aleway"/>
              <a:buNone/>
              <a:defRPr sz="16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/>
            <a:r>
              <a:rPr lang="es-PE" dirty="0"/>
              <a:t>Para adquirí un habito tienes que </a:t>
            </a:r>
            <a:r>
              <a:rPr lang="es-PE" dirty="0" err="1"/>
              <a:t>repertir</a:t>
            </a:r>
            <a:r>
              <a:rPr lang="es-PE" dirty="0"/>
              <a:t> una conducta (leer todos días, cepillarse, tomar productos todos los días, prospectar todos los días, y etc.)  y luego formara parte de tu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9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39"/>
          <p:cNvSpPr/>
          <p:nvPr/>
        </p:nvSpPr>
        <p:spPr>
          <a:xfrm>
            <a:off x="6126525" y="1833292"/>
            <a:ext cx="749700" cy="749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0" name="Google Shape;920;p39"/>
          <p:cNvSpPr/>
          <p:nvPr/>
        </p:nvSpPr>
        <p:spPr>
          <a:xfrm>
            <a:off x="2267775" y="1833292"/>
            <a:ext cx="749700" cy="749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AC4516B-3161-4898-A533-91FF61DD0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754" y="210279"/>
            <a:ext cx="3338910" cy="472294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6F8E744-23EF-4C38-AC65-C79052016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338" y="395199"/>
            <a:ext cx="4122854" cy="45380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39"/>
          <p:cNvSpPr/>
          <p:nvPr/>
        </p:nvSpPr>
        <p:spPr>
          <a:xfrm>
            <a:off x="6126525" y="1833292"/>
            <a:ext cx="749700" cy="749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0" name="Google Shape;920;p39"/>
          <p:cNvSpPr/>
          <p:nvPr/>
        </p:nvSpPr>
        <p:spPr>
          <a:xfrm>
            <a:off x="2267775" y="1833292"/>
            <a:ext cx="749700" cy="749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E4306A7-E46D-44E2-AD82-AF756D84E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7674" y="1581551"/>
            <a:ext cx="2374998" cy="277919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51FACCC-3D7A-43DF-A513-7DB66A9DEE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8472" y="755449"/>
            <a:ext cx="3549802" cy="415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71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39"/>
          <p:cNvSpPr/>
          <p:nvPr/>
        </p:nvSpPr>
        <p:spPr>
          <a:xfrm>
            <a:off x="6126525" y="1833292"/>
            <a:ext cx="749700" cy="749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0" name="Google Shape;920;p39"/>
          <p:cNvSpPr/>
          <p:nvPr/>
        </p:nvSpPr>
        <p:spPr>
          <a:xfrm>
            <a:off x="2267775" y="1833292"/>
            <a:ext cx="749700" cy="749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B32533F-2293-4C52-8FA5-DE5BFC42F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820" y="293166"/>
            <a:ext cx="3237610" cy="457965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906C092-61E3-4888-948A-0671DDE8F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2572" y="280836"/>
            <a:ext cx="3692207" cy="458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26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39"/>
          <p:cNvSpPr/>
          <p:nvPr/>
        </p:nvSpPr>
        <p:spPr>
          <a:xfrm>
            <a:off x="6126525" y="1833292"/>
            <a:ext cx="749700" cy="749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0" name="Google Shape;920;p39"/>
          <p:cNvSpPr/>
          <p:nvPr/>
        </p:nvSpPr>
        <p:spPr>
          <a:xfrm>
            <a:off x="2267775" y="1833292"/>
            <a:ext cx="749700" cy="749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3CAEE43-1B27-44A1-A33A-7032DD9E9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184" y="944141"/>
            <a:ext cx="3024264" cy="353896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7A8A0DA-F85B-4736-BDA5-2D8F673849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553" y="400594"/>
            <a:ext cx="3710777" cy="434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36"/>
          <p:cNvSpPr txBox="1">
            <a:spLocks noGrp="1"/>
          </p:cNvSpPr>
          <p:nvPr>
            <p:ph type="title"/>
          </p:nvPr>
        </p:nvSpPr>
        <p:spPr>
          <a:xfrm>
            <a:off x="2547116" y="3138712"/>
            <a:ext cx="4028400" cy="42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3200" dirty="0"/>
              <a:t>M</a:t>
            </a:r>
            <a:r>
              <a:rPr lang="en" sz="3200" dirty="0"/>
              <a:t>uchas gracias </a:t>
            </a:r>
            <a:endParaRPr sz="3200" dirty="0"/>
          </a:p>
        </p:txBody>
      </p:sp>
      <p:grpSp>
        <p:nvGrpSpPr>
          <p:cNvPr id="857" name="Google Shape;857;p36"/>
          <p:cNvGrpSpPr/>
          <p:nvPr/>
        </p:nvGrpSpPr>
        <p:grpSpPr>
          <a:xfrm>
            <a:off x="3318629" y="539494"/>
            <a:ext cx="2506742" cy="2506742"/>
            <a:chOff x="1190625" y="238125"/>
            <a:chExt cx="5238750" cy="5238750"/>
          </a:xfrm>
        </p:grpSpPr>
        <p:sp>
          <p:nvSpPr>
            <p:cNvPr id="858" name="Google Shape;858;p36"/>
            <p:cNvSpPr/>
            <p:nvPr/>
          </p:nvSpPr>
          <p:spPr>
            <a:xfrm>
              <a:off x="3798250" y="238125"/>
              <a:ext cx="23500" cy="759650"/>
            </a:xfrm>
            <a:custGeom>
              <a:avLst/>
              <a:gdLst/>
              <a:ahLst/>
              <a:cxnLst/>
              <a:rect l="l" t="t" r="r" b="b"/>
              <a:pathLst>
                <a:path w="940" h="30386" extrusionOk="0">
                  <a:moveTo>
                    <a:pt x="470" y="0"/>
                  </a:moveTo>
                  <a:lnTo>
                    <a:pt x="0" y="47"/>
                  </a:lnTo>
                  <a:lnTo>
                    <a:pt x="0" y="30385"/>
                  </a:lnTo>
                  <a:lnTo>
                    <a:pt x="940" y="30385"/>
                  </a:lnTo>
                  <a:lnTo>
                    <a:pt x="940" y="47"/>
                  </a:lnTo>
                  <a:lnTo>
                    <a:pt x="470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36"/>
            <p:cNvSpPr/>
            <p:nvPr/>
          </p:nvSpPr>
          <p:spPr>
            <a:xfrm>
              <a:off x="3798250" y="4717225"/>
              <a:ext cx="23500" cy="759650"/>
            </a:xfrm>
            <a:custGeom>
              <a:avLst/>
              <a:gdLst/>
              <a:ahLst/>
              <a:cxnLst/>
              <a:rect l="l" t="t" r="r" b="b"/>
              <a:pathLst>
                <a:path w="940" h="30386" extrusionOk="0">
                  <a:moveTo>
                    <a:pt x="0" y="1"/>
                  </a:moveTo>
                  <a:lnTo>
                    <a:pt x="0" y="30386"/>
                  </a:lnTo>
                  <a:lnTo>
                    <a:pt x="940" y="30386"/>
                  </a:lnTo>
                  <a:lnTo>
                    <a:pt x="940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36"/>
            <p:cNvSpPr/>
            <p:nvPr/>
          </p:nvSpPr>
          <p:spPr>
            <a:xfrm>
              <a:off x="5669725" y="2845750"/>
              <a:ext cx="759650" cy="23500"/>
            </a:xfrm>
            <a:custGeom>
              <a:avLst/>
              <a:gdLst/>
              <a:ahLst/>
              <a:cxnLst/>
              <a:rect l="l" t="t" r="r" b="b"/>
              <a:pathLst>
                <a:path w="30386" h="940" extrusionOk="0">
                  <a:moveTo>
                    <a:pt x="1" y="0"/>
                  </a:moveTo>
                  <a:lnTo>
                    <a:pt x="1" y="470"/>
                  </a:lnTo>
                  <a:lnTo>
                    <a:pt x="1" y="940"/>
                  </a:lnTo>
                  <a:lnTo>
                    <a:pt x="30386" y="940"/>
                  </a:lnTo>
                  <a:lnTo>
                    <a:pt x="30386" y="470"/>
                  </a:lnTo>
                  <a:lnTo>
                    <a:pt x="30386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6"/>
            <p:cNvSpPr/>
            <p:nvPr/>
          </p:nvSpPr>
          <p:spPr>
            <a:xfrm>
              <a:off x="1190625" y="2845750"/>
              <a:ext cx="759650" cy="23500"/>
            </a:xfrm>
            <a:custGeom>
              <a:avLst/>
              <a:gdLst/>
              <a:ahLst/>
              <a:cxnLst/>
              <a:rect l="l" t="t" r="r" b="b"/>
              <a:pathLst>
                <a:path w="30386" h="940" extrusionOk="0">
                  <a:moveTo>
                    <a:pt x="47" y="0"/>
                  </a:moveTo>
                  <a:lnTo>
                    <a:pt x="0" y="470"/>
                  </a:lnTo>
                  <a:lnTo>
                    <a:pt x="47" y="940"/>
                  </a:lnTo>
                  <a:lnTo>
                    <a:pt x="30385" y="940"/>
                  </a:lnTo>
                  <a:lnTo>
                    <a:pt x="30385" y="470"/>
                  </a:lnTo>
                  <a:lnTo>
                    <a:pt x="30385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36"/>
            <p:cNvSpPr/>
            <p:nvPr/>
          </p:nvSpPr>
          <p:spPr>
            <a:xfrm>
              <a:off x="5116750" y="4164250"/>
              <a:ext cx="553000" cy="553000"/>
            </a:xfrm>
            <a:custGeom>
              <a:avLst/>
              <a:gdLst/>
              <a:ahLst/>
              <a:cxnLst/>
              <a:rect l="l" t="t" r="r" b="b"/>
              <a:pathLst>
                <a:path w="22120" h="22120" extrusionOk="0">
                  <a:moveTo>
                    <a:pt x="658" y="0"/>
                  </a:moveTo>
                  <a:lnTo>
                    <a:pt x="0" y="658"/>
                  </a:lnTo>
                  <a:lnTo>
                    <a:pt x="21462" y="22120"/>
                  </a:lnTo>
                  <a:lnTo>
                    <a:pt x="22120" y="21462"/>
                  </a:lnTo>
                  <a:lnTo>
                    <a:pt x="658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36"/>
            <p:cNvSpPr/>
            <p:nvPr/>
          </p:nvSpPr>
          <p:spPr>
            <a:xfrm>
              <a:off x="1950250" y="997750"/>
              <a:ext cx="553000" cy="553000"/>
            </a:xfrm>
            <a:custGeom>
              <a:avLst/>
              <a:gdLst/>
              <a:ahLst/>
              <a:cxnLst/>
              <a:rect l="l" t="t" r="r" b="b"/>
              <a:pathLst>
                <a:path w="22120" h="22120" extrusionOk="0">
                  <a:moveTo>
                    <a:pt x="658" y="0"/>
                  </a:moveTo>
                  <a:lnTo>
                    <a:pt x="0" y="658"/>
                  </a:lnTo>
                  <a:lnTo>
                    <a:pt x="21462" y="22120"/>
                  </a:lnTo>
                  <a:lnTo>
                    <a:pt x="22120" y="21462"/>
                  </a:lnTo>
                  <a:lnTo>
                    <a:pt x="658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36"/>
            <p:cNvSpPr/>
            <p:nvPr/>
          </p:nvSpPr>
          <p:spPr>
            <a:xfrm>
              <a:off x="5116750" y="997750"/>
              <a:ext cx="553000" cy="553000"/>
            </a:xfrm>
            <a:custGeom>
              <a:avLst/>
              <a:gdLst/>
              <a:ahLst/>
              <a:cxnLst/>
              <a:rect l="l" t="t" r="r" b="b"/>
              <a:pathLst>
                <a:path w="22120" h="22120" extrusionOk="0">
                  <a:moveTo>
                    <a:pt x="21462" y="0"/>
                  </a:moveTo>
                  <a:lnTo>
                    <a:pt x="0" y="21462"/>
                  </a:lnTo>
                  <a:lnTo>
                    <a:pt x="658" y="22120"/>
                  </a:lnTo>
                  <a:lnTo>
                    <a:pt x="22120" y="658"/>
                  </a:lnTo>
                  <a:lnTo>
                    <a:pt x="21462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36"/>
            <p:cNvSpPr/>
            <p:nvPr/>
          </p:nvSpPr>
          <p:spPr>
            <a:xfrm>
              <a:off x="1950250" y="4164250"/>
              <a:ext cx="553000" cy="553000"/>
            </a:xfrm>
            <a:custGeom>
              <a:avLst/>
              <a:gdLst/>
              <a:ahLst/>
              <a:cxnLst/>
              <a:rect l="l" t="t" r="r" b="b"/>
              <a:pathLst>
                <a:path w="22120" h="22120" extrusionOk="0">
                  <a:moveTo>
                    <a:pt x="21462" y="0"/>
                  </a:moveTo>
                  <a:lnTo>
                    <a:pt x="0" y="21462"/>
                  </a:lnTo>
                  <a:lnTo>
                    <a:pt x="658" y="22120"/>
                  </a:lnTo>
                  <a:lnTo>
                    <a:pt x="22120" y="658"/>
                  </a:lnTo>
                  <a:lnTo>
                    <a:pt x="21462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36"/>
            <p:cNvSpPr/>
            <p:nvPr/>
          </p:nvSpPr>
          <p:spPr>
            <a:xfrm>
              <a:off x="2827275" y="420100"/>
              <a:ext cx="302950" cy="715025"/>
            </a:xfrm>
            <a:custGeom>
              <a:avLst/>
              <a:gdLst/>
              <a:ahLst/>
              <a:cxnLst/>
              <a:rect l="l" t="t" r="r" b="b"/>
              <a:pathLst>
                <a:path w="12118" h="28601" extrusionOk="0">
                  <a:moveTo>
                    <a:pt x="846" y="0"/>
                  </a:moveTo>
                  <a:lnTo>
                    <a:pt x="1" y="376"/>
                  </a:lnTo>
                  <a:lnTo>
                    <a:pt x="11272" y="28601"/>
                  </a:lnTo>
                  <a:lnTo>
                    <a:pt x="12117" y="28225"/>
                  </a:lnTo>
                  <a:lnTo>
                    <a:pt x="846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6"/>
            <p:cNvSpPr/>
            <p:nvPr/>
          </p:nvSpPr>
          <p:spPr>
            <a:xfrm>
              <a:off x="4489775" y="4581050"/>
              <a:ext cx="302950" cy="713850"/>
            </a:xfrm>
            <a:custGeom>
              <a:avLst/>
              <a:gdLst/>
              <a:ahLst/>
              <a:cxnLst/>
              <a:rect l="l" t="t" r="r" b="b"/>
              <a:pathLst>
                <a:path w="12118" h="28554" extrusionOk="0">
                  <a:moveTo>
                    <a:pt x="846" y="0"/>
                  </a:moveTo>
                  <a:lnTo>
                    <a:pt x="1" y="329"/>
                  </a:lnTo>
                  <a:lnTo>
                    <a:pt x="11272" y="28554"/>
                  </a:lnTo>
                  <a:lnTo>
                    <a:pt x="12117" y="28178"/>
                  </a:lnTo>
                  <a:lnTo>
                    <a:pt x="846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36"/>
            <p:cNvSpPr/>
            <p:nvPr/>
          </p:nvSpPr>
          <p:spPr>
            <a:xfrm>
              <a:off x="5533550" y="1874775"/>
              <a:ext cx="713850" cy="302950"/>
            </a:xfrm>
            <a:custGeom>
              <a:avLst/>
              <a:gdLst/>
              <a:ahLst/>
              <a:cxnLst/>
              <a:rect l="l" t="t" r="r" b="b"/>
              <a:pathLst>
                <a:path w="28554" h="12118" extrusionOk="0">
                  <a:moveTo>
                    <a:pt x="28178" y="1"/>
                  </a:moveTo>
                  <a:lnTo>
                    <a:pt x="0" y="11272"/>
                  </a:lnTo>
                  <a:lnTo>
                    <a:pt x="329" y="12117"/>
                  </a:lnTo>
                  <a:lnTo>
                    <a:pt x="28554" y="846"/>
                  </a:lnTo>
                  <a:lnTo>
                    <a:pt x="28178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36"/>
            <p:cNvSpPr/>
            <p:nvPr/>
          </p:nvSpPr>
          <p:spPr>
            <a:xfrm>
              <a:off x="1372600" y="3537275"/>
              <a:ext cx="715025" cy="302950"/>
            </a:xfrm>
            <a:custGeom>
              <a:avLst/>
              <a:gdLst/>
              <a:ahLst/>
              <a:cxnLst/>
              <a:rect l="l" t="t" r="r" b="b"/>
              <a:pathLst>
                <a:path w="28601" h="12118" extrusionOk="0">
                  <a:moveTo>
                    <a:pt x="28225" y="1"/>
                  </a:moveTo>
                  <a:lnTo>
                    <a:pt x="0" y="11272"/>
                  </a:lnTo>
                  <a:lnTo>
                    <a:pt x="376" y="12117"/>
                  </a:lnTo>
                  <a:lnTo>
                    <a:pt x="28601" y="846"/>
                  </a:lnTo>
                  <a:lnTo>
                    <a:pt x="28225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36"/>
            <p:cNvSpPr/>
            <p:nvPr/>
          </p:nvSpPr>
          <p:spPr>
            <a:xfrm>
              <a:off x="5514750" y="3580725"/>
              <a:ext cx="706825" cy="320550"/>
            </a:xfrm>
            <a:custGeom>
              <a:avLst/>
              <a:gdLst/>
              <a:ahLst/>
              <a:cxnLst/>
              <a:rect l="l" t="t" r="r" b="b"/>
              <a:pathLst>
                <a:path w="28273" h="12822" extrusionOk="0">
                  <a:moveTo>
                    <a:pt x="376" y="0"/>
                  </a:moveTo>
                  <a:lnTo>
                    <a:pt x="1" y="846"/>
                  </a:lnTo>
                  <a:lnTo>
                    <a:pt x="27944" y="12821"/>
                  </a:lnTo>
                  <a:lnTo>
                    <a:pt x="28273" y="11976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36"/>
            <p:cNvSpPr/>
            <p:nvPr/>
          </p:nvSpPr>
          <p:spPr>
            <a:xfrm>
              <a:off x="1398425" y="1813725"/>
              <a:ext cx="706825" cy="321725"/>
            </a:xfrm>
            <a:custGeom>
              <a:avLst/>
              <a:gdLst/>
              <a:ahLst/>
              <a:cxnLst/>
              <a:rect l="l" t="t" r="r" b="b"/>
              <a:pathLst>
                <a:path w="28273" h="12869" extrusionOk="0">
                  <a:moveTo>
                    <a:pt x="376" y="1"/>
                  </a:moveTo>
                  <a:lnTo>
                    <a:pt x="0" y="893"/>
                  </a:lnTo>
                  <a:lnTo>
                    <a:pt x="27897" y="12869"/>
                  </a:lnTo>
                  <a:lnTo>
                    <a:pt x="28272" y="12023"/>
                  </a:lnTo>
                  <a:lnTo>
                    <a:pt x="376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36"/>
            <p:cNvSpPr/>
            <p:nvPr/>
          </p:nvSpPr>
          <p:spPr>
            <a:xfrm>
              <a:off x="4533225" y="445925"/>
              <a:ext cx="320550" cy="706825"/>
            </a:xfrm>
            <a:custGeom>
              <a:avLst/>
              <a:gdLst/>
              <a:ahLst/>
              <a:cxnLst/>
              <a:rect l="l" t="t" r="r" b="b"/>
              <a:pathLst>
                <a:path w="12822" h="28273" extrusionOk="0">
                  <a:moveTo>
                    <a:pt x="11976" y="0"/>
                  </a:moveTo>
                  <a:lnTo>
                    <a:pt x="0" y="27897"/>
                  </a:lnTo>
                  <a:lnTo>
                    <a:pt x="846" y="28272"/>
                  </a:lnTo>
                  <a:lnTo>
                    <a:pt x="12821" y="376"/>
                  </a:lnTo>
                  <a:lnTo>
                    <a:pt x="11976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36"/>
            <p:cNvSpPr/>
            <p:nvPr/>
          </p:nvSpPr>
          <p:spPr>
            <a:xfrm>
              <a:off x="2766225" y="4562250"/>
              <a:ext cx="321725" cy="708000"/>
            </a:xfrm>
            <a:custGeom>
              <a:avLst/>
              <a:gdLst/>
              <a:ahLst/>
              <a:cxnLst/>
              <a:rect l="l" t="t" r="r" b="b"/>
              <a:pathLst>
                <a:path w="12869" h="28320" extrusionOk="0">
                  <a:moveTo>
                    <a:pt x="11976" y="1"/>
                  </a:moveTo>
                  <a:lnTo>
                    <a:pt x="1" y="27944"/>
                  </a:lnTo>
                  <a:lnTo>
                    <a:pt x="893" y="28319"/>
                  </a:lnTo>
                  <a:lnTo>
                    <a:pt x="12869" y="376"/>
                  </a:lnTo>
                  <a:lnTo>
                    <a:pt x="11976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36"/>
            <p:cNvSpPr/>
            <p:nvPr/>
          </p:nvSpPr>
          <p:spPr>
            <a:xfrm>
              <a:off x="4145775" y="4683175"/>
              <a:ext cx="164400" cy="750275"/>
            </a:xfrm>
            <a:custGeom>
              <a:avLst/>
              <a:gdLst/>
              <a:ahLst/>
              <a:cxnLst/>
              <a:rect l="l" t="t" r="r" b="b"/>
              <a:pathLst>
                <a:path w="6576" h="30011" extrusionOk="0">
                  <a:moveTo>
                    <a:pt x="893" y="1"/>
                  </a:moveTo>
                  <a:lnTo>
                    <a:pt x="0" y="142"/>
                  </a:lnTo>
                  <a:lnTo>
                    <a:pt x="5636" y="30010"/>
                  </a:lnTo>
                  <a:lnTo>
                    <a:pt x="6575" y="29823"/>
                  </a:lnTo>
                  <a:lnTo>
                    <a:pt x="893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36"/>
            <p:cNvSpPr/>
            <p:nvPr/>
          </p:nvSpPr>
          <p:spPr>
            <a:xfrm>
              <a:off x="3311000" y="281550"/>
              <a:ext cx="164400" cy="751450"/>
            </a:xfrm>
            <a:custGeom>
              <a:avLst/>
              <a:gdLst/>
              <a:ahLst/>
              <a:cxnLst/>
              <a:rect l="l" t="t" r="r" b="b"/>
              <a:pathLst>
                <a:path w="6576" h="30058" extrusionOk="0">
                  <a:moveTo>
                    <a:pt x="893" y="1"/>
                  </a:moveTo>
                  <a:lnTo>
                    <a:pt x="1" y="188"/>
                  </a:lnTo>
                  <a:lnTo>
                    <a:pt x="5636" y="30057"/>
                  </a:lnTo>
                  <a:lnTo>
                    <a:pt x="6575" y="29869"/>
                  </a:lnTo>
                  <a:lnTo>
                    <a:pt x="893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6"/>
            <p:cNvSpPr/>
            <p:nvPr/>
          </p:nvSpPr>
          <p:spPr>
            <a:xfrm>
              <a:off x="1234050" y="3193275"/>
              <a:ext cx="751450" cy="164400"/>
            </a:xfrm>
            <a:custGeom>
              <a:avLst/>
              <a:gdLst/>
              <a:ahLst/>
              <a:cxnLst/>
              <a:rect l="l" t="t" r="r" b="b"/>
              <a:pathLst>
                <a:path w="30058" h="6576" extrusionOk="0">
                  <a:moveTo>
                    <a:pt x="29869" y="0"/>
                  </a:moveTo>
                  <a:lnTo>
                    <a:pt x="1" y="5636"/>
                  </a:lnTo>
                  <a:lnTo>
                    <a:pt x="188" y="6575"/>
                  </a:lnTo>
                  <a:lnTo>
                    <a:pt x="30057" y="893"/>
                  </a:lnTo>
                  <a:lnTo>
                    <a:pt x="29869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6"/>
            <p:cNvSpPr/>
            <p:nvPr/>
          </p:nvSpPr>
          <p:spPr>
            <a:xfrm>
              <a:off x="5635675" y="2358500"/>
              <a:ext cx="750275" cy="164400"/>
            </a:xfrm>
            <a:custGeom>
              <a:avLst/>
              <a:gdLst/>
              <a:ahLst/>
              <a:cxnLst/>
              <a:rect l="l" t="t" r="r" b="b"/>
              <a:pathLst>
                <a:path w="30011" h="6576" extrusionOk="0">
                  <a:moveTo>
                    <a:pt x="29823" y="1"/>
                  </a:moveTo>
                  <a:lnTo>
                    <a:pt x="1" y="5636"/>
                  </a:lnTo>
                  <a:lnTo>
                    <a:pt x="142" y="6575"/>
                  </a:lnTo>
                  <a:lnTo>
                    <a:pt x="30010" y="893"/>
                  </a:lnTo>
                  <a:lnTo>
                    <a:pt x="29823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36"/>
            <p:cNvSpPr/>
            <p:nvPr/>
          </p:nvSpPr>
          <p:spPr>
            <a:xfrm>
              <a:off x="1639100" y="1373450"/>
              <a:ext cx="639900" cy="447350"/>
            </a:xfrm>
            <a:custGeom>
              <a:avLst/>
              <a:gdLst/>
              <a:ahLst/>
              <a:cxnLst/>
              <a:rect l="l" t="t" r="r" b="b"/>
              <a:pathLst>
                <a:path w="25596" h="17894" extrusionOk="0">
                  <a:moveTo>
                    <a:pt x="518" y="0"/>
                  </a:moveTo>
                  <a:lnTo>
                    <a:pt x="1" y="752"/>
                  </a:lnTo>
                  <a:lnTo>
                    <a:pt x="25079" y="17893"/>
                  </a:lnTo>
                  <a:lnTo>
                    <a:pt x="25596" y="17095"/>
                  </a:lnTo>
                  <a:lnTo>
                    <a:pt x="518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36"/>
            <p:cNvSpPr/>
            <p:nvPr/>
          </p:nvSpPr>
          <p:spPr>
            <a:xfrm>
              <a:off x="5341000" y="3895375"/>
              <a:ext cx="639900" cy="446175"/>
            </a:xfrm>
            <a:custGeom>
              <a:avLst/>
              <a:gdLst/>
              <a:ahLst/>
              <a:cxnLst/>
              <a:rect l="l" t="t" r="r" b="b"/>
              <a:pathLst>
                <a:path w="25596" h="17847" extrusionOk="0">
                  <a:moveTo>
                    <a:pt x="517" y="1"/>
                  </a:moveTo>
                  <a:lnTo>
                    <a:pt x="0" y="752"/>
                  </a:lnTo>
                  <a:lnTo>
                    <a:pt x="25078" y="17847"/>
                  </a:lnTo>
                  <a:lnTo>
                    <a:pt x="25595" y="17095"/>
                  </a:lnTo>
                  <a:lnTo>
                    <a:pt x="517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6"/>
            <p:cNvSpPr/>
            <p:nvPr/>
          </p:nvSpPr>
          <p:spPr>
            <a:xfrm>
              <a:off x="4847875" y="686600"/>
              <a:ext cx="446175" cy="641075"/>
            </a:xfrm>
            <a:custGeom>
              <a:avLst/>
              <a:gdLst/>
              <a:ahLst/>
              <a:cxnLst/>
              <a:rect l="l" t="t" r="r" b="b"/>
              <a:pathLst>
                <a:path w="17847" h="25643" extrusionOk="0">
                  <a:moveTo>
                    <a:pt x="17095" y="1"/>
                  </a:moveTo>
                  <a:lnTo>
                    <a:pt x="1" y="25079"/>
                  </a:lnTo>
                  <a:lnTo>
                    <a:pt x="752" y="25643"/>
                  </a:lnTo>
                  <a:lnTo>
                    <a:pt x="17847" y="518"/>
                  </a:lnTo>
                  <a:lnTo>
                    <a:pt x="17095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6"/>
            <p:cNvSpPr/>
            <p:nvPr/>
          </p:nvSpPr>
          <p:spPr>
            <a:xfrm>
              <a:off x="2325950" y="4388500"/>
              <a:ext cx="446175" cy="639900"/>
            </a:xfrm>
            <a:custGeom>
              <a:avLst/>
              <a:gdLst/>
              <a:ahLst/>
              <a:cxnLst/>
              <a:rect l="l" t="t" r="r" b="b"/>
              <a:pathLst>
                <a:path w="17847" h="25596" extrusionOk="0">
                  <a:moveTo>
                    <a:pt x="17095" y="0"/>
                  </a:moveTo>
                  <a:lnTo>
                    <a:pt x="0" y="25078"/>
                  </a:lnTo>
                  <a:lnTo>
                    <a:pt x="752" y="25595"/>
                  </a:lnTo>
                  <a:lnTo>
                    <a:pt x="17846" y="517"/>
                  </a:lnTo>
                  <a:lnTo>
                    <a:pt x="17095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6"/>
            <p:cNvSpPr/>
            <p:nvPr/>
          </p:nvSpPr>
          <p:spPr>
            <a:xfrm>
              <a:off x="4799750" y="4419025"/>
              <a:ext cx="428550" cy="652800"/>
            </a:xfrm>
            <a:custGeom>
              <a:avLst/>
              <a:gdLst/>
              <a:ahLst/>
              <a:cxnLst/>
              <a:rect l="l" t="t" r="r" b="b"/>
              <a:pathLst>
                <a:path w="17142" h="26112" extrusionOk="0">
                  <a:moveTo>
                    <a:pt x="798" y="0"/>
                  </a:moveTo>
                  <a:lnTo>
                    <a:pt x="0" y="517"/>
                  </a:lnTo>
                  <a:lnTo>
                    <a:pt x="16343" y="26112"/>
                  </a:lnTo>
                  <a:lnTo>
                    <a:pt x="17142" y="25642"/>
                  </a:lnTo>
                  <a:lnTo>
                    <a:pt x="798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6"/>
            <p:cNvSpPr/>
            <p:nvPr/>
          </p:nvSpPr>
          <p:spPr>
            <a:xfrm>
              <a:off x="2391700" y="643175"/>
              <a:ext cx="428550" cy="652800"/>
            </a:xfrm>
            <a:custGeom>
              <a:avLst/>
              <a:gdLst/>
              <a:ahLst/>
              <a:cxnLst/>
              <a:rect l="l" t="t" r="r" b="b"/>
              <a:pathLst>
                <a:path w="17142" h="26112" extrusionOk="0">
                  <a:moveTo>
                    <a:pt x="799" y="0"/>
                  </a:moveTo>
                  <a:lnTo>
                    <a:pt x="0" y="470"/>
                  </a:lnTo>
                  <a:lnTo>
                    <a:pt x="16344" y="26112"/>
                  </a:lnTo>
                  <a:lnTo>
                    <a:pt x="17142" y="25595"/>
                  </a:lnTo>
                  <a:lnTo>
                    <a:pt x="799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36"/>
            <p:cNvSpPr/>
            <p:nvPr/>
          </p:nvSpPr>
          <p:spPr>
            <a:xfrm>
              <a:off x="5371525" y="1439200"/>
              <a:ext cx="652800" cy="428550"/>
            </a:xfrm>
            <a:custGeom>
              <a:avLst/>
              <a:gdLst/>
              <a:ahLst/>
              <a:cxnLst/>
              <a:rect l="l" t="t" r="r" b="b"/>
              <a:pathLst>
                <a:path w="26112" h="17142" extrusionOk="0">
                  <a:moveTo>
                    <a:pt x="25642" y="0"/>
                  </a:moveTo>
                  <a:lnTo>
                    <a:pt x="0" y="16344"/>
                  </a:lnTo>
                  <a:lnTo>
                    <a:pt x="517" y="17142"/>
                  </a:lnTo>
                  <a:lnTo>
                    <a:pt x="26112" y="799"/>
                  </a:lnTo>
                  <a:lnTo>
                    <a:pt x="25642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36"/>
            <p:cNvSpPr/>
            <p:nvPr/>
          </p:nvSpPr>
          <p:spPr>
            <a:xfrm>
              <a:off x="1595675" y="3847250"/>
              <a:ext cx="652800" cy="428550"/>
            </a:xfrm>
            <a:custGeom>
              <a:avLst/>
              <a:gdLst/>
              <a:ahLst/>
              <a:cxnLst/>
              <a:rect l="l" t="t" r="r" b="b"/>
              <a:pathLst>
                <a:path w="26112" h="17142" extrusionOk="0">
                  <a:moveTo>
                    <a:pt x="25595" y="0"/>
                  </a:moveTo>
                  <a:lnTo>
                    <a:pt x="0" y="16343"/>
                  </a:lnTo>
                  <a:lnTo>
                    <a:pt x="470" y="17142"/>
                  </a:lnTo>
                  <a:lnTo>
                    <a:pt x="26112" y="798"/>
                  </a:lnTo>
                  <a:lnTo>
                    <a:pt x="25595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6"/>
            <p:cNvSpPr/>
            <p:nvPr/>
          </p:nvSpPr>
          <p:spPr>
            <a:xfrm>
              <a:off x="5623950" y="3248450"/>
              <a:ext cx="746725" cy="186700"/>
            </a:xfrm>
            <a:custGeom>
              <a:avLst/>
              <a:gdLst/>
              <a:ahLst/>
              <a:cxnLst/>
              <a:rect l="l" t="t" r="r" b="b"/>
              <a:pathLst>
                <a:path w="29869" h="7468" extrusionOk="0">
                  <a:moveTo>
                    <a:pt x="188" y="1"/>
                  </a:moveTo>
                  <a:lnTo>
                    <a:pt x="0" y="893"/>
                  </a:lnTo>
                  <a:lnTo>
                    <a:pt x="29634" y="7468"/>
                  </a:lnTo>
                  <a:lnTo>
                    <a:pt x="29869" y="6529"/>
                  </a:lnTo>
                  <a:lnTo>
                    <a:pt x="188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6"/>
            <p:cNvSpPr/>
            <p:nvPr/>
          </p:nvSpPr>
          <p:spPr>
            <a:xfrm>
              <a:off x="1250500" y="2279850"/>
              <a:ext cx="745550" cy="186700"/>
            </a:xfrm>
            <a:custGeom>
              <a:avLst/>
              <a:gdLst/>
              <a:ahLst/>
              <a:cxnLst/>
              <a:rect l="l" t="t" r="r" b="b"/>
              <a:pathLst>
                <a:path w="29822" h="7468" extrusionOk="0">
                  <a:moveTo>
                    <a:pt x="188" y="0"/>
                  </a:moveTo>
                  <a:lnTo>
                    <a:pt x="0" y="939"/>
                  </a:lnTo>
                  <a:lnTo>
                    <a:pt x="29634" y="7467"/>
                  </a:lnTo>
                  <a:lnTo>
                    <a:pt x="29822" y="6575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6"/>
            <p:cNvSpPr/>
            <p:nvPr/>
          </p:nvSpPr>
          <p:spPr>
            <a:xfrm>
              <a:off x="3232350" y="4671450"/>
              <a:ext cx="186700" cy="746725"/>
            </a:xfrm>
            <a:custGeom>
              <a:avLst/>
              <a:gdLst/>
              <a:ahLst/>
              <a:cxnLst/>
              <a:rect l="l" t="t" r="r" b="b"/>
              <a:pathLst>
                <a:path w="7468" h="29869" extrusionOk="0">
                  <a:moveTo>
                    <a:pt x="6575" y="0"/>
                  </a:moveTo>
                  <a:lnTo>
                    <a:pt x="0" y="29634"/>
                  </a:lnTo>
                  <a:lnTo>
                    <a:pt x="939" y="29869"/>
                  </a:lnTo>
                  <a:lnTo>
                    <a:pt x="7467" y="188"/>
                  </a:lnTo>
                  <a:lnTo>
                    <a:pt x="6575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6"/>
            <p:cNvSpPr/>
            <p:nvPr/>
          </p:nvSpPr>
          <p:spPr>
            <a:xfrm>
              <a:off x="4200950" y="298000"/>
              <a:ext cx="186700" cy="745550"/>
            </a:xfrm>
            <a:custGeom>
              <a:avLst/>
              <a:gdLst/>
              <a:ahLst/>
              <a:cxnLst/>
              <a:rect l="l" t="t" r="r" b="b"/>
              <a:pathLst>
                <a:path w="7468" h="29822" extrusionOk="0">
                  <a:moveTo>
                    <a:pt x="6529" y="0"/>
                  </a:moveTo>
                  <a:lnTo>
                    <a:pt x="1" y="29634"/>
                  </a:lnTo>
                  <a:lnTo>
                    <a:pt x="893" y="29822"/>
                  </a:lnTo>
                  <a:lnTo>
                    <a:pt x="7468" y="188"/>
                  </a:lnTo>
                  <a:lnTo>
                    <a:pt x="6529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1" name="Google Shape;891;p36"/>
          <p:cNvSpPr/>
          <p:nvPr/>
        </p:nvSpPr>
        <p:spPr>
          <a:xfrm>
            <a:off x="-1052682" y="3276175"/>
            <a:ext cx="4119965" cy="118500"/>
          </a:xfrm>
          <a:custGeom>
            <a:avLst/>
            <a:gdLst/>
            <a:ahLst/>
            <a:cxnLst/>
            <a:rect l="l" t="t" r="r" b="b"/>
            <a:pathLst>
              <a:path w="189489" h="4740" extrusionOk="0">
                <a:moveTo>
                  <a:pt x="7961" y="0"/>
                </a:moveTo>
                <a:lnTo>
                  <a:pt x="0" y="4325"/>
                </a:lnTo>
                <a:lnTo>
                  <a:pt x="185" y="4647"/>
                </a:lnTo>
                <a:lnTo>
                  <a:pt x="7961" y="460"/>
                </a:lnTo>
                <a:lnTo>
                  <a:pt x="15875" y="4693"/>
                </a:lnTo>
                <a:lnTo>
                  <a:pt x="23744" y="460"/>
                </a:lnTo>
                <a:lnTo>
                  <a:pt x="31658" y="4693"/>
                </a:lnTo>
                <a:lnTo>
                  <a:pt x="39527" y="460"/>
                </a:lnTo>
                <a:lnTo>
                  <a:pt x="47395" y="4693"/>
                </a:lnTo>
                <a:lnTo>
                  <a:pt x="55310" y="460"/>
                </a:lnTo>
                <a:lnTo>
                  <a:pt x="63178" y="4693"/>
                </a:lnTo>
                <a:lnTo>
                  <a:pt x="71093" y="460"/>
                </a:lnTo>
                <a:lnTo>
                  <a:pt x="78961" y="4693"/>
                </a:lnTo>
                <a:lnTo>
                  <a:pt x="86876" y="460"/>
                </a:lnTo>
                <a:lnTo>
                  <a:pt x="94744" y="4693"/>
                </a:lnTo>
                <a:lnTo>
                  <a:pt x="102613" y="460"/>
                </a:lnTo>
                <a:lnTo>
                  <a:pt x="110527" y="4693"/>
                </a:lnTo>
                <a:lnTo>
                  <a:pt x="118396" y="460"/>
                </a:lnTo>
                <a:lnTo>
                  <a:pt x="126310" y="4693"/>
                </a:lnTo>
                <a:lnTo>
                  <a:pt x="134179" y="460"/>
                </a:lnTo>
                <a:lnTo>
                  <a:pt x="142047" y="4739"/>
                </a:lnTo>
                <a:lnTo>
                  <a:pt x="149962" y="460"/>
                </a:lnTo>
                <a:lnTo>
                  <a:pt x="157830" y="4739"/>
                </a:lnTo>
                <a:lnTo>
                  <a:pt x="165745" y="460"/>
                </a:lnTo>
                <a:lnTo>
                  <a:pt x="173613" y="4739"/>
                </a:lnTo>
                <a:lnTo>
                  <a:pt x="181528" y="460"/>
                </a:lnTo>
                <a:lnTo>
                  <a:pt x="189304" y="4693"/>
                </a:lnTo>
                <a:lnTo>
                  <a:pt x="189488" y="4325"/>
                </a:lnTo>
                <a:lnTo>
                  <a:pt x="181528" y="0"/>
                </a:lnTo>
                <a:lnTo>
                  <a:pt x="173613" y="4279"/>
                </a:lnTo>
                <a:lnTo>
                  <a:pt x="165745" y="0"/>
                </a:lnTo>
                <a:lnTo>
                  <a:pt x="157830" y="4279"/>
                </a:lnTo>
                <a:lnTo>
                  <a:pt x="149962" y="0"/>
                </a:lnTo>
                <a:lnTo>
                  <a:pt x="142047" y="4279"/>
                </a:lnTo>
                <a:lnTo>
                  <a:pt x="134179" y="0"/>
                </a:lnTo>
                <a:lnTo>
                  <a:pt x="126310" y="4233"/>
                </a:lnTo>
                <a:lnTo>
                  <a:pt x="118396" y="0"/>
                </a:lnTo>
                <a:lnTo>
                  <a:pt x="110527" y="4233"/>
                </a:lnTo>
                <a:lnTo>
                  <a:pt x="102613" y="0"/>
                </a:lnTo>
                <a:lnTo>
                  <a:pt x="94744" y="4233"/>
                </a:lnTo>
                <a:lnTo>
                  <a:pt x="86876" y="0"/>
                </a:lnTo>
                <a:lnTo>
                  <a:pt x="78961" y="4233"/>
                </a:lnTo>
                <a:lnTo>
                  <a:pt x="71093" y="0"/>
                </a:lnTo>
                <a:lnTo>
                  <a:pt x="63178" y="4233"/>
                </a:lnTo>
                <a:lnTo>
                  <a:pt x="55310" y="0"/>
                </a:lnTo>
                <a:lnTo>
                  <a:pt x="47395" y="4233"/>
                </a:lnTo>
                <a:lnTo>
                  <a:pt x="39527" y="0"/>
                </a:lnTo>
                <a:lnTo>
                  <a:pt x="31658" y="4233"/>
                </a:lnTo>
                <a:lnTo>
                  <a:pt x="23744" y="0"/>
                </a:lnTo>
                <a:lnTo>
                  <a:pt x="15875" y="4233"/>
                </a:lnTo>
                <a:lnTo>
                  <a:pt x="7961" y="0"/>
                </a:ln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2" name="Google Shape;892;p36"/>
          <p:cNvSpPr/>
          <p:nvPr/>
        </p:nvSpPr>
        <p:spPr>
          <a:xfrm>
            <a:off x="6024393" y="3276175"/>
            <a:ext cx="4119965" cy="118500"/>
          </a:xfrm>
          <a:custGeom>
            <a:avLst/>
            <a:gdLst/>
            <a:ahLst/>
            <a:cxnLst/>
            <a:rect l="l" t="t" r="r" b="b"/>
            <a:pathLst>
              <a:path w="189489" h="4740" extrusionOk="0">
                <a:moveTo>
                  <a:pt x="7961" y="0"/>
                </a:moveTo>
                <a:lnTo>
                  <a:pt x="0" y="4325"/>
                </a:lnTo>
                <a:lnTo>
                  <a:pt x="185" y="4647"/>
                </a:lnTo>
                <a:lnTo>
                  <a:pt x="7961" y="460"/>
                </a:lnTo>
                <a:lnTo>
                  <a:pt x="15875" y="4693"/>
                </a:lnTo>
                <a:lnTo>
                  <a:pt x="23744" y="460"/>
                </a:lnTo>
                <a:lnTo>
                  <a:pt x="31658" y="4693"/>
                </a:lnTo>
                <a:lnTo>
                  <a:pt x="39527" y="460"/>
                </a:lnTo>
                <a:lnTo>
                  <a:pt x="47395" y="4693"/>
                </a:lnTo>
                <a:lnTo>
                  <a:pt x="55310" y="460"/>
                </a:lnTo>
                <a:lnTo>
                  <a:pt x="63178" y="4693"/>
                </a:lnTo>
                <a:lnTo>
                  <a:pt x="71093" y="460"/>
                </a:lnTo>
                <a:lnTo>
                  <a:pt x="78961" y="4693"/>
                </a:lnTo>
                <a:lnTo>
                  <a:pt x="86876" y="460"/>
                </a:lnTo>
                <a:lnTo>
                  <a:pt x="94744" y="4693"/>
                </a:lnTo>
                <a:lnTo>
                  <a:pt x="102613" y="460"/>
                </a:lnTo>
                <a:lnTo>
                  <a:pt x="110527" y="4693"/>
                </a:lnTo>
                <a:lnTo>
                  <a:pt x="118396" y="460"/>
                </a:lnTo>
                <a:lnTo>
                  <a:pt x="126310" y="4693"/>
                </a:lnTo>
                <a:lnTo>
                  <a:pt x="134179" y="460"/>
                </a:lnTo>
                <a:lnTo>
                  <a:pt x="142047" y="4739"/>
                </a:lnTo>
                <a:lnTo>
                  <a:pt x="149962" y="460"/>
                </a:lnTo>
                <a:lnTo>
                  <a:pt x="157830" y="4739"/>
                </a:lnTo>
                <a:lnTo>
                  <a:pt x="165745" y="460"/>
                </a:lnTo>
                <a:lnTo>
                  <a:pt x="173613" y="4739"/>
                </a:lnTo>
                <a:lnTo>
                  <a:pt x="181528" y="460"/>
                </a:lnTo>
                <a:lnTo>
                  <a:pt x="189304" y="4693"/>
                </a:lnTo>
                <a:lnTo>
                  <a:pt x="189488" y="4325"/>
                </a:lnTo>
                <a:lnTo>
                  <a:pt x="181528" y="0"/>
                </a:lnTo>
                <a:lnTo>
                  <a:pt x="173613" y="4279"/>
                </a:lnTo>
                <a:lnTo>
                  <a:pt x="165745" y="0"/>
                </a:lnTo>
                <a:lnTo>
                  <a:pt x="157830" y="4279"/>
                </a:lnTo>
                <a:lnTo>
                  <a:pt x="149962" y="0"/>
                </a:lnTo>
                <a:lnTo>
                  <a:pt x="142047" y="4279"/>
                </a:lnTo>
                <a:lnTo>
                  <a:pt x="134179" y="0"/>
                </a:lnTo>
                <a:lnTo>
                  <a:pt x="126310" y="4233"/>
                </a:lnTo>
                <a:lnTo>
                  <a:pt x="118396" y="0"/>
                </a:lnTo>
                <a:lnTo>
                  <a:pt x="110527" y="4233"/>
                </a:lnTo>
                <a:lnTo>
                  <a:pt x="102613" y="0"/>
                </a:lnTo>
                <a:lnTo>
                  <a:pt x="94744" y="4233"/>
                </a:lnTo>
                <a:lnTo>
                  <a:pt x="86876" y="0"/>
                </a:lnTo>
                <a:lnTo>
                  <a:pt x="78961" y="4233"/>
                </a:lnTo>
                <a:lnTo>
                  <a:pt x="71093" y="0"/>
                </a:lnTo>
                <a:lnTo>
                  <a:pt x="63178" y="4233"/>
                </a:lnTo>
                <a:lnTo>
                  <a:pt x="55310" y="0"/>
                </a:lnTo>
                <a:lnTo>
                  <a:pt x="47395" y="4233"/>
                </a:lnTo>
                <a:lnTo>
                  <a:pt x="39527" y="0"/>
                </a:lnTo>
                <a:lnTo>
                  <a:pt x="31658" y="4233"/>
                </a:lnTo>
                <a:lnTo>
                  <a:pt x="23744" y="0"/>
                </a:lnTo>
                <a:lnTo>
                  <a:pt x="15875" y="4233"/>
                </a:lnTo>
                <a:lnTo>
                  <a:pt x="7961" y="0"/>
                </a:ln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91EAEFB-0374-4C8A-943B-C80B0A2E0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7816" y="987857"/>
            <a:ext cx="1548000" cy="163363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5" grpId="0"/>
    </p:bldLst>
  </p:timing>
</p:sld>
</file>

<file path=ppt/theme/theme1.xml><?xml version="1.0" encoding="utf-8"?>
<a:theme xmlns:a="http://schemas.openxmlformats.org/drawingml/2006/main" name="The Impostor Syndrome by Slidesgo">
  <a:themeElements>
    <a:clrScheme name="Simple Light">
      <a:dk1>
        <a:srgbClr val="0B286C"/>
      </a:dk1>
      <a:lt1>
        <a:srgbClr val="FFFFFF"/>
      </a:lt1>
      <a:dk2>
        <a:srgbClr val="FEC447"/>
      </a:dk2>
      <a:lt2>
        <a:srgbClr val="FFD988"/>
      </a:lt2>
      <a:accent1>
        <a:srgbClr val="7E78D4"/>
      </a:accent1>
      <a:accent2>
        <a:srgbClr val="13225E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D98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95</Words>
  <Application>Microsoft Office PowerPoint</Application>
  <PresentationFormat>Presentación en pantalla (16:9)</PresentationFormat>
  <Paragraphs>14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Nunito Sans</vt:lpstr>
      <vt:lpstr>Comfortaa Regular</vt:lpstr>
      <vt:lpstr>Alef</vt:lpstr>
      <vt:lpstr>Dosis</vt:lpstr>
      <vt:lpstr>Megrim</vt:lpstr>
      <vt:lpstr>Raleway</vt:lpstr>
      <vt:lpstr>Arial</vt:lpstr>
      <vt:lpstr>The Impostor Syndrome by Slidesgo</vt:lpstr>
      <vt:lpstr>The Impostor Syndrome</vt:lpstr>
      <vt:lpstr>autosugestión </vt:lpstr>
      <vt:lpstr>La mente</vt:lpstr>
      <vt:lpstr>¿CÓMO SE CREAN LOS HABITOS?</vt:lpstr>
      <vt:lpstr>Presentación de PowerPoint</vt:lpstr>
      <vt:lpstr>Presentación de PowerPoint</vt:lpstr>
      <vt:lpstr>Presentación de PowerPoint</vt:lpstr>
      <vt:lpstr>Presentación de PowerPoint</vt:lpstr>
      <vt:lpstr>Muchas gracias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Impostor Syndrome</dc:title>
  <dc:creator>DXN</dc:creator>
  <cp:lastModifiedBy>DXN</cp:lastModifiedBy>
  <cp:revision>6</cp:revision>
  <dcterms:modified xsi:type="dcterms:W3CDTF">2021-09-13T20:59:21Z</dcterms:modified>
</cp:coreProperties>
</file>